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embeddedFontLst>
    <p:embeddedFont>
      <p:font typeface="맑은 고딕" pitchFamily="50" charset="-127"/>
      <p:regular r:id="rId6"/>
      <p:bold r:id="rId7"/>
    </p:embeddedFont>
    <p:embeddedFont>
      <p:font typeface="헤움아빠와크레파스A" pitchFamily="18" charset="-127"/>
      <p:regular r:id="rId8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CF1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0E7D-45D4-4356-9DF8-B88BD45BB949}" type="datetimeFigureOut">
              <a:rPr lang="ko-KR" altLang="en-US" smtClean="0"/>
              <a:t>2012-11-15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8A0E-9799-4F18-99F8-45CD3DD0F64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1573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0E7D-45D4-4356-9DF8-B88BD45BB949}" type="datetimeFigureOut">
              <a:rPr lang="ko-KR" altLang="en-US" smtClean="0"/>
              <a:t>2012-11-15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8A0E-9799-4F18-99F8-45CD3DD0F64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3976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0E7D-45D4-4356-9DF8-B88BD45BB949}" type="datetimeFigureOut">
              <a:rPr lang="ko-KR" altLang="en-US" smtClean="0"/>
              <a:t>2012-11-15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8A0E-9799-4F18-99F8-45CD3DD0F64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34856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0E7D-45D4-4356-9DF8-B88BD45BB949}" type="datetimeFigureOut">
              <a:rPr lang="ko-KR" altLang="en-US" smtClean="0"/>
              <a:t>2012-11-15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8A0E-9799-4F18-99F8-45CD3DD0F64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50966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0E7D-45D4-4356-9DF8-B88BD45BB949}" type="datetimeFigureOut">
              <a:rPr lang="ko-KR" altLang="en-US" smtClean="0"/>
              <a:t>2012-11-15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8A0E-9799-4F18-99F8-45CD3DD0F64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33561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0E7D-45D4-4356-9DF8-B88BD45BB949}" type="datetimeFigureOut">
              <a:rPr lang="ko-KR" altLang="en-US" smtClean="0"/>
              <a:t>2012-11-15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8A0E-9799-4F18-99F8-45CD3DD0F64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68845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0E7D-45D4-4356-9DF8-B88BD45BB949}" type="datetimeFigureOut">
              <a:rPr lang="ko-KR" altLang="en-US" smtClean="0"/>
              <a:t>2012-11-15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8A0E-9799-4F18-99F8-45CD3DD0F64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38934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0E7D-45D4-4356-9DF8-B88BD45BB949}" type="datetimeFigureOut">
              <a:rPr lang="ko-KR" altLang="en-US" smtClean="0"/>
              <a:t>2012-11-15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8A0E-9799-4F18-99F8-45CD3DD0F64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0466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0E7D-45D4-4356-9DF8-B88BD45BB949}" type="datetimeFigureOut">
              <a:rPr lang="ko-KR" altLang="en-US" smtClean="0"/>
              <a:t>2012-11-15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8A0E-9799-4F18-99F8-45CD3DD0F64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01965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0E7D-45D4-4356-9DF8-B88BD45BB949}" type="datetimeFigureOut">
              <a:rPr lang="ko-KR" altLang="en-US" smtClean="0"/>
              <a:t>2012-11-15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8A0E-9799-4F18-99F8-45CD3DD0F64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4492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0E7D-45D4-4356-9DF8-B88BD45BB949}" type="datetimeFigureOut">
              <a:rPr lang="ko-KR" altLang="en-US" smtClean="0"/>
              <a:t>2012-11-15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8A0E-9799-4F18-99F8-45CD3DD0F64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3064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A0E7D-45D4-4356-9DF8-B88BD45BB949}" type="datetimeFigureOut">
              <a:rPr lang="ko-KR" altLang="en-US" smtClean="0"/>
              <a:t>2012-11-15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68A0E-9799-4F18-99F8-45CD3DD0F64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4692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microsoft.com/office/2007/relationships/hdphoto" Target="../media/hdphoto3.wdp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microsoft.com/office/2007/relationships/hdphoto" Target="../media/hdphoto3.wdp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microsoft.com/office/2007/relationships/hdphoto" Target="../media/hdphoto3.wdp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22" b="100000" l="0" r="971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270" y="4285775"/>
            <a:ext cx="3694893" cy="213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3702787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46" r="50000" b="38135"/>
          <a:stretch/>
        </p:blipFill>
        <p:spPr bwMode="auto">
          <a:xfrm>
            <a:off x="2771801" y="1268760"/>
            <a:ext cx="167640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39952" y="1903293"/>
            <a:ext cx="44710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헤움아빠와크레파스A" pitchFamily="18" charset="-127"/>
                <a:ea typeface="헤움아빠와크레파스A" pitchFamily="18" charset="-127"/>
              </a:rPr>
              <a:t>친절한혜강씨</a:t>
            </a:r>
            <a:r>
              <a:rPr lang="ko-KR" altLang="en-US" sz="6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헤움아빠와크레파스A" pitchFamily="18" charset="-127"/>
                <a:ea typeface="헤움아빠와크레파스A" pitchFamily="18" charset="-127"/>
              </a:rPr>
              <a:t>의</a:t>
            </a:r>
            <a:endParaRPr lang="ko-KR" altLang="en-US" sz="6600" dirty="0">
              <a:solidFill>
                <a:schemeClr val="tx1">
                  <a:lumMod val="75000"/>
                  <a:lumOff val="25000"/>
                </a:schemeClr>
              </a:solidFill>
              <a:latin typeface="헤움아빠와크레파스A" pitchFamily="18" charset="-127"/>
              <a:ea typeface="헤움아빠와크레파스A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10001" y="2689611"/>
            <a:ext cx="53415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헤움아빠와크레파스A" pitchFamily="18" charset="-127"/>
                <a:ea typeface="헤움아빠와크레파스A" pitchFamily="18" charset="-127"/>
              </a:rPr>
              <a:t>크레파스 소스</a:t>
            </a:r>
            <a:endParaRPr lang="ko-KR" altLang="en-US" sz="9600" dirty="0">
              <a:solidFill>
                <a:schemeClr val="tx1">
                  <a:lumMod val="75000"/>
                  <a:lumOff val="25000"/>
                </a:schemeClr>
              </a:solidFill>
              <a:latin typeface="헤움아빠와크레파스A" pitchFamily="18" charset="-127"/>
              <a:ea typeface="헤움아빠와크레파스A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7828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46" r="50000" b="38135"/>
          <a:stretch/>
        </p:blipFill>
        <p:spPr bwMode="auto">
          <a:xfrm>
            <a:off x="7409461" y="1268760"/>
            <a:ext cx="167640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632" y="4409593"/>
            <a:ext cx="2365375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9349">
            <a:off x="4698710" y="-422278"/>
            <a:ext cx="2365375" cy="26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1640851"/>
            <a:ext cx="2365375" cy="21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8" y="3040410"/>
            <a:ext cx="2365375" cy="21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660" b="100000" l="787" r="646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152" r="27878"/>
          <a:stretch/>
        </p:blipFill>
        <p:spPr bwMode="auto">
          <a:xfrm>
            <a:off x="6575010" y="3002868"/>
            <a:ext cx="2106489" cy="1939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634">
            <a:off x="2209073" y="4104989"/>
            <a:ext cx="2365375" cy="203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2982" l="9826" r="920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06257">
            <a:off x="1902091" y="196652"/>
            <a:ext cx="2639291" cy="1668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26424" y="1772816"/>
            <a:ext cx="322716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800" dirty="0" smtClean="0">
                <a:solidFill>
                  <a:srgbClr val="C00000"/>
                </a:solidFill>
                <a:latin typeface="헤움아빠와크레파스A" pitchFamily="18" charset="-127"/>
                <a:ea typeface="헤움아빠와크레파스A" pitchFamily="18" charset="-127"/>
              </a:rPr>
              <a:t>크레파스</a:t>
            </a:r>
            <a:endParaRPr lang="ko-KR" altLang="en-US" sz="8800" dirty="0">
              <a:solidFill>
                <a:srgbClr val="C00000"/>
              </a:solidFill>
              <a:latin typeface="헤움아빠와크레파스A" pitchFamily="18" charset="-127"/>
              <a:ea typeface="헤움아빠와크레파스A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27784" y="2234976"/>
            <a:ext cx="402225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3800" dirty="0" smtClean="0">
                <a:solidFill>
                  <a:srgbClr val="C00000"/>
                </a:solidFill>
                <a:latin typeface="헤움아빠와크레파스A" pitchFamily="18" charset="-127"/>
                <a:ea typeface="헤움아빠와크레파스A" pitchFamily="18" charset="-127"/>
              </a:rPr>
              <a:t>지시선</a:t>
            </a:r>
            <a:endParaRPr lang="ko-KR" altLang="en-US" sz="13800" dirty="0">
              <a:solidFill>
                <a:srgbClr val="C00000"/>
              </a:solidFill>
              <a:latin typeface="헤움아빠와크레파스A" pitchFamily="18" charset="-127"/>
              <a:ea typeface="헤움아빠와크레파스A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873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46" r="50000" b="38135"/>
          <a:stretch/>
        </p:blipFill>
        <p:spPr bwMode="auto">
          <a:xfrm>
            <a:off x="7409461" y="1268760"/>
            <a:ext cx="167640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632" y="4409593"/>
            <a:ext cx="2365375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9349">
            <a:off x="4698710" y="-422278"/>
            <a:ext cx="2365375" cy="26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1640851"/>
            <a:ext cx="2365375" cy="21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8" y="3040410"/>
            <a:ext cx="2365375" cy="21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660" b="100000" l="787" r="646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152" r="27878"/>
          <a:stretch/>
        </p:blipFill>
        <p:spPr bwMode="auto">
          <a:xfrm>
            <a:off x="6575010" y="3002868"/>
            <a:ext cx="2106489" cy="1939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634">
            <a:off x="2209073" y="4104989"/>
            <a:ext cx="2365375" cy="203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2982" l="9826" r="920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06257">
            <a:off x="1902091" y="196652"/>
            <a:ext cx="2639291" cy="1668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그룹 2"/>
          <p:cNvGrpSpPr/>
          <p:nvPr/>
        </p:nvGrpSpPr>
        <p:grpSpPr>
          <a:xfrm>
            <a:off x="2627784" y="1772816"/>
            <a:ext cx="4022255" cy="2678151"/>
            <a:chOff x="2627784" y="1772816"/>
            <a:chExt cx="4022255" cy="2678151"/>
          </a:xfrm>
        </p:grpSpPr>
        <p:sp>
          <p:nvSpPr>
            <p:cNvPr id="2" name="TextBox 1"/>
            <p:cNvSpPr txBox="1"/>
            <p:nvPr/>
          </p:nvSpPr>
          <p:spPr>
            <a:xfrm>
              <a:off x="3126424" y="1772816"/>
              <a:ext cx="3227165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800" dirty="0" smtClean="0">
                  <a:solidFill>
                    <a:schemeClr val="accent5">
                      <a:lumMod val="50000"/>
                    </a:schemeClr>
                  </a:solidFill>
                  <a:latin typeface="헤움아빠와크레파스A" pitchFamily="18" charset="-127"/>
                  <a:ea typeface="헤움아빠와크레파스A" pitchFamily="18" charset="-127"/>
                </a:rPr>
                <a:t>크레파스</a:t>
              </a:r>
              <a:endParaRPr lang="ko-KR" altLang="en-US" sz="8800" dirty="0">
                <a:solidFill>
                  <a:schemeClr val="accent5">
                    <a:lumMod val="50000"/>
                  </a:schemeClr>
                </a:solidFill>
                <a:latin typeface="헤움아빠와크레파스A" pitchFamily="18" charset="-127"/>
                <a:ea typeface="헤움아빠와크레파스A" pitchFamily="18" charset="-127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27784" y="2234976"/>
              <a:ext cx="4022255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3800" dirty="0" smtClean="0">
                  <a:solidFill>
                    <a:schemeClr val="accent5">
                      <a:lumMod val="50000"/>
                    </a:schemeClr>
                  </a:solidFill>
                  <a:latin typeface="헤움아빠와크레파스A" pitchFamily="18" charset="-127"/>
                  <a:ea typeface="헤움아빠와크레파스A" pitchFamily="18" charset="-127"/>
                </a:rPr>
                <a:t>지시선</a:t>
              </a:r>
              <a:endParaRPr lang="ko-KR" altLang="en-US" sz="13800" dirty="0">
                <a:solidFill>
                  <a:schemeClr val="accent5">
                    <a:lumMod val="50000"/>
                  </a:schemeClr>
                </a:solidFill>
                <a:latin typeface="헤움아빠와크레파스A" pitchFamily="18" charset="-127"/>
                <a:ea typeface="헤움아빠와크레파스A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61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46" r="50000" b="38135"/>
          <a:stretch/>
        </p:blipFill>
        <p:spPr bwMode="auto">
          <a:xfrm>
            <a:off x="7409461" y="1268760"/>
            <a:ext cx="167640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632" y="4409593"/>
            <a:ext cx="2365375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9349">
            <a:off x="4698710" y="-422278"/>
            <a:ext cx="2365375" cy="26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1640851"/>
            <a:ext cx="2365375" cy="21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8" y="3040410"/>
            <a:ext cx="2365375" cy="21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660" b="100000" l="787" r="646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152" r="27878"/>
          <a:stretch/>
        </p:blipFill>
        <p:spPr bwMode="auto">
          <a:xfrm>
            <a:off x="6575010" y="3002868"/>
            <a:ext cx="2106489" cy="1939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634">
            <a:off x="2209073" y="4104989"/>
            <a:ext cx="2365375" cy="203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2982" l="9826" r="920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06257">
            <a:off x="1902091" y="196652"/>
            <a:ext cx="2639291" cy="1668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그룹 2"/>
          <p:cNvGrpSpPr/>
          <p:nvPr/>
        </p:nvGrpSpPr>
        <p:grpSpPr>
          <a:xfrm>
            <a:off x="2627784" y="1772816"/>
            <a:ext cx="4022255" cy="2678151"/>
            <a:chOff x="2627784" y="1772816"/>
            <a:chExt cx="4022255" cy="2678151"/>
          </a:xfrm>
        </p:grpSpPr>
        <p:sp>
          <p:nvSpPr>
            <p:cNvPr id="2" name="TextBox 1"/>
            <p:cNvSpPr txBox="1"/>
            <p:nvPr/>
          </p:nvSpPr>
          <p:spPr>
            <a:xfrm>
              <a:off x="3126424" y="1772816"/>
              <a:ext cx="3227165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800" dirty="0" smtClean="0">
                  <a:solidFill>
                    <a:srgbClr val="00B050"/>
                  </a:solidFill>
                  <a:latin typeface="헤움아빠와크레파스A" pitchFamily="18" charset="-127"/>
                  <a:ea typeface="헤움아빠와크레파스A" pitchFamily="18" charset="-127"/>
                </a:rPr>
                <a:t>크레파스</a:t>
              </a:r>
              <a:endParaRPr lang="ko-KR" altLang="en-US" sz="8800" dirty="0">
                <a:solidFill>
                  <a:srgbClr val="00B050"/>
                </a:solidFill>
                <a:latin typeface="헤움아빠와크레파스A" pitchFamily="18" charset="-127"/>
                <a:ea typeface="헤움아빠와크레파스A" pitchFamily="18" charset="-127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27784" y="2234976"/>
              <a:ext cx="4022255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3800" dirty="0" smtClean="0">
                  <a:solidFill>
                    <a:srgbClr val="00B050"/>
                  </a:solidFill>
                  <a:latin typeface="헤움아빠와크레파스A" pitchFamily="18" charset="-127"/>
                  <a:ea typeface="헤움아빠와크레파스A" pitchFamily="18" charset="-127"/>
                </a:rPr>
                <a:t>지시선</a:t>
              </a:r>
              <a:endParaRPr lang="ko-KR" altLang="en-US" sz="13800" dirty="0">
                <a:solidFill>
                  <a:srgbClr val="00B050"/>
                </a:solidFill>
                <a:latin typeface="헤움아빠와크레파스A" pitchFamily="18" charset="-127"/>
                <a:ea typeface="헤움아빠와크레파스A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257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9</Words>
  <Application>Microsoft Office PowerPoint</Application>
  <PresentationFormat>화면 슬라이드 쇼(4:3)</PresentationFormat>
  <Paragraphs>8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9" baseType="lpstr">
      <vt:lpstr>굴림</vt:lpstr>
      <vt:lpstr>Arial</vt:lpstr>
      <vt:lpstr>맑은 고딕</vt:lpstr>
      <vt:lpstr>헤움아빠와크레파스A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</dc:creator>
  <cp:lastModifiedBy>admin</cp:lastModifiedBy>
  <cp:revision>10</cp:revision>
  <dcterms:created xsi:type="dcterms:W3CDTF">2012-11-15T10:47:23Z</dcterms:created>
  <dcterms:modified xsi:type="dcterms:W3CDTF">2012-11-15T13:20:06Z</dcterms:modified>
</cp:coreProperties>
</file>