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08서울남산체 M" panose="02020603020101020101" pitchFamily="18" charset="-127"/>
      <p:regular r:id="rId6"/>
    </p:embeddedFont>
    <p:embeddedFont>
      <p:font typeface="08서울남산체 EB" panose="02020603020101020101" pitchFamily="18" charset="-127"/>
      <p:regular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08서울남산체 B" panose="02020603020101020101" pitchFamily="18" charset="-127"/>
      <p:regular r:id="rId1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F93"/>
    <a:srgbClr val="BAE2E2"/>
    <a:srgbClr val="3B9EA3"/>
    <a:srgbClr val="5CC0C4"/>
    <a:srgbClr val="D60839"/>
    <a:srgbClr val="F60A42"/>
    <a:srgbClr val="DA10B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37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 userDrawn="1"/>
        </p:nvGrpSpPr>
        <p:grpSpPr>
          <a:xfrm>
            <a:off x="1190017" y="1478605"/>
            <a:ext cx="9909242" cy="2315182"/>
            <a:chOff x="622572" y="1449422"/>
            <a:chExt cx="11021433" cy="2431910"/>
          </a:xfrm>
        </p:grpSpPr>
        <p:sp>
          <p:nvSpPr>
            <p:cNvPr id="14" name="자유형 13"/>
            <p:cNvSpPr/>
            <p:nvPr userDrawn="1"/>
          </p:nvSpPr>
          <p:spPr>
            <a:xfrm rot="5400000">
              <a:off x="1366737" y="1502920"/>
              <a:ext cx="1634247" cy="3122577"/>
            </a:xfrm>
            <a:custGeom>
              <a:avLst/>
              <a:gdLst>
                <a:gd name="connsiteX0" fmla="*/ 0 w 1634247"/>
                <a:gd name="connsiteY0" fmla="*/ 3667328 h 3667328"/>
                <a:gd name="connsiteX1" fmla="*/ 0 w 1634247"/>
                <a:gd name="connsiteY1" fmla="*/ 0 h 3667328"/>
                <a:gd name="connsiteX2" fmla="*/ 1634247 w 1634247"/>
                <a:gd name="connsiteY2" fmla="*/ 0 h 3667328"/>
                <a:gd name="connsiteX3" fmla="*/ 1634247 w 1634247"/>
                <a:gd name="connsiteY3" fmla="*/ 3667328 h 3667328"/>
                <a:gd name="connsiteX4" fmla="*/ 807400 w 1634247"/>
                <a:gd name="connsiteY4" fmla="*/ 2791840 h 3667328"/>
                <a:gd name="connsiteX5" fmla="*/ 1 w 1634247"/>
                <a:gd name="connsiteY5" fmla="*/ 3667328 h 366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4247" h="3667328">
                  <a:moveTo>
                    <a:pt x="0" y="3667328"/>
                  </a:moveTo>
                  <a:lnTo>
                    <a:pt x="0" y="0"/>
                  </a:lnTo>
                  <a:lnTo>
                    <a:pt x="1634247" y="0"/>
                  </a:lnTo>
                  <a:lnTo>
                    <a:pt x="1634247" y="3667328"/>
                  </a:lnTo>
                  <a:lnTo>
                    <a:pt x="807400" y="2791840"/>
                  </a:lnTo>
                  <a:lnTo>
                    <a:pt x="1" y="3667328"/>
                  </a:lnTo>
                  <a:close/>
                </a:path>
              </a:pathLst>
            </a:custGeom>
            <a:solidFill>
              <a:srgbClr val="5C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 userDrawn="1"/>
          </p:nvSpPr>
          <p:spPr>
            <a:xfrm rot="16200000" flipH="1">
              <a:off x="9265593" y="1502920"/>
              <a:ext cx="1634247" cy="3122577"/>
            </a:xfrm>
            <a:custGeom>
              <a:avLst/>
              <a:gdLst>
                <a:gd name="connsiteX0" fmla="*/ 0 w 1634247"/>
                <a:gd name="connsiteY0" fmla="*/ 3667328 h 3667328"/>
                <a:gd name="connsiteX1" fmla="*/ 0 w 1634247"/>
                <a:gd name="connsiteY1" fmla="*/ 0 h 3667328"/>
                <a:gd name="connsiteX2" fmla="*/ 1634247 w 1634247"/>
                <a:gd name="connsiteY2" fmla="*/ 0 h 3667328"/>
                <a:gd name="connsiteX3" fmla="*/ 1634247 w 1634247"/>
                <a:gd name="connsiteY3" fmla="*/ 3667328 h 3667328"/>
                <a:gd name="connsiteX4" fmla="*/ 807400 w 1634247"/>
                <a:gd name="connsiteY4" fmla="*/ 2791840 h 3667328"/>
                <a:gd name="connsiteX5" fmla="*/ 1 w 1634247"/>
                <a:gd name="connsiteY5" fmla="*/ 3667328 h 366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4247" h="3667328">
                  <a:moveTo>
                    <a:pt x="0" y="3667328"/>
                  </a:moveTo>
                  <a:lnTo>
                    <a:pt x="0" y="0"/>
                  </a:lnTo>
                  <a:lnTo>
                    <a:pt x="1634247" y="0"/>
                  </a:lnTo>
                  <a:lnTo>
                    <a:pt x="1634247" y="3667328"/>
                  </a:lnTo>
                  <a:lnTo>
                    <a:pt x="807400" y="2791840"/>
                  </a:lnTo>
                  <a:lnTo>
                    <a:pt x="1" y="3667328"/>
                  </a:lnTo>
                  <a:close/>
                </a:path>
              </a:pathLst>
            </a:custGeom>
            <a:solidFill>
              <a:srgbClr val="5C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6" name="그룹 15"/>
            <p:cNvGrpSpPr/>
            <p:nvPr userDrawn="1"/>
          </p:nvGrpSpPr>
          <p:grpSpPr>
            <a:xfrm>
              <a:off x="2285998" y="1449422"/>
              <a:ext cx="7694580" cy="2431910"/>
              <a:chOff x="2285998" y="1449422"/>
              <a:chExt cx="7694580" cy="2431910"/>
            </a:xfrm>
          </p:grpSpPr>
          <p:sp>
            <p:nvSpPr>
              <p:cNvPr id="17" name="직각 삼각형 16"/>
              <p:cNvSpPr/>
              <p:nvPr userDrawn="1"/>
            </p:nvSpPr>
            <p:spPr>
              <a:xfrm rot="10800000">
                <a:off x="2285998" y="3083668"/>
                <a:ext cx="1459150" cy="797663"/>
              </a:xfrm>
              <a:prstGeom prst="rtTriangle">
                <a:avLst/>
              </a:prstGeom>
              <a:solidFill>
                <a:srgbClr val="3B9E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각 삼각형 17"/>
              <p:cNvSpPr/>
              <p:nvPr userDrawn="1"/>
            </p:nvSpPr>
            <p:spPr>
              <a:xfrm rot="10800000" flipH="1">
                <a:off x="8521428" y="3083669"/>
                <a:ext cx="1459150" cy="797663"/>
              </a:xfrm>
              <a:prstGeom prst="rtTriangle">
                <a:avLst/>
              </a:prstGeom>
              <a:solidFill>
                <a:srgbClr val="3B9E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직사각형 18"/>
              <p:cNvSpPr/>
              <p:nvPr userDrawn="1"/>
            </p:nvSpPr>
            <p:spPr>
              <a:xfrm>
                <a:off x="2285999" y="1449422"/>
                <a:ext cx="7694579" cy="1634247"/>
              </a:xfrm>
              <a:prstGeom prst="rect">
                <a:avLst/>
              </a:prstGeom>
              <a:solidFill>
                <a:srgbClr val="5CC0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769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29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96" y="6204075"/>
            <a:ext cx="516667" cy="516667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162" y="6274341"/>
            <a:ext cx="1405378" cy="5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3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34510" y="1673158"/>
            <a:ext cx="6420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solidFill>
                  <a:schemeClr val="bg1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TITLE</a:t>
            </a:r>
            <a:endParaRPr lang="ko-KR" altLang="en-US" sz="6600" dirty="0">
              <a:solidFill>
                <a:schemeClr val="bg1"/>
              </a:solidFill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264" y="4455267"/>
            <a:ext cx="2733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MAJOR</a:t>
            </a:r>
          </a:p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ID NUMBER</a:t>
            </a:r>
          </a:p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NAME</a:t>
            </a:r>
            <a:endParaRPr lang="ko-KR" altLang="en-US" sz="2800" dirty="0">
              <a:solidFill>
                <a:schemeClr val="bg1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33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731851" y="535022"/>
            <a:ext cx="6728298" cy="1299069"/>
            <a:chOff x="622572" y="1449422"/>
            <a:chExt cx="11021433" cy="2194369"/>
          </a:xfrm>
        </p:grpSpPr>
        <p:sp>
          <p:nvSpPr>
            <p:cNvPr id="3" name="자유형 2"/>
            <p:cNvSpPr/>
            <p:nvPr userDrawn="1"/>
          </p:nvSpPr>
          <p:spPr>
            <a:xfrm rot="5400000">
              <a:off x="1505688" y="1404328"/>
              <a:ext cx="1356345" cy="3122577"/>
            </a:xfrm>
            <a:custGeom>
              <a:avLst/>
              <a:gdLst>
                <a:gd name="connsiteX0" fmla="*/ 0 w 1634247"/>
                <a:gd name="connsiteY0" fmla="*/ 3667328 h 3667328"/>
                <a:gd name="connsiteX1" fmla="*/ 0 w 1634247"/>
                <a:gd name="connsiteY1" fmla="*/ 0 h 3667328"/>
                <a:gd name="connsiteX2" fmla="*/ 1634247 w 1634247"/>
                <a:gd name="connsiteY2" fmla="*/ 0 h 3667328"/>
                <a:gd name="connsiteX3" fmla="*/ 1634247 w 1634247"/>
                <a:gd name="connsiteY3" fmla="*/ 3667328 h 3667328"/>
                <a:gd name="connsiteX4" fmla="*/ 807400 w 1634247"/>
                <a:gd name="connsiteY4" fmla="*/ 2791840 h 3667328"/>
                <a:gd name="connsiteX5" fmla="*/ 1 w 1634247"/>
                <a:gd name="connsiteY5" fmla="*/ 3667328 h 366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4247" h="3667328">
                  <a:moveTo>
                    <a:pt x="0" y="3667328"/>
                  </a:moveTo>
                  <a:lnTo>
                    <a:pt x="0" y="0"/>
                  </a:lnTo>
                  <a:lnTo>
                    <a:pt x="1634247" y="0"/>
                  </a:lnTo>
                  <a:lnTo>
                    <a:pt x="1634247" y="3667328"/>
                  </a:lnTo>
                  <a:lnTo>
                    <a:pt x="807400" y="2791840"/>
                  </a:lnTo>
                  <a:lnTo>
                    <a:pt x="1" y="3667328"/>
                  </a:lnTo>
                  <a:close/>
                </a:path>
              </a:pathLst>
            </a:custGeom>
            <a:solidFill>
              <a:srgbClr val="5C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자유형 3"/>
            <p:cNvSpPr/>
            <p:nvPr userDrawn="1"/>
          </p:nvSpPr>
          <p:spPr>
            <a:xfrm rot="16200000" flipH="1">
              <a:off x="9404544" y="1404328"/>
              <a:ext cx="1356345" cy="3122577"/>
            </a:xfrm>
            <a:custGeom>
              <a:avLst/>
              <a:gdLst>
                <a:gd name="connsiteX0" fmla="*/ 0 w 1634247"/>
                <a:gd name="connsiteY0" fmla="*/ 3667328 h 3667328"/>
                <a:gd name="connsiteX1" fmla="*/ 0 w 1634247"/>
                <a:gd name="connsiteY1" fmla="*/ 0 h 3667328"/>
                <a:gd name="connsiteX2" fmla="*/ 1634247 w 1634247"/>
                <a:gd name="connsiteY2" fmla="*/ 0 h 3667328"/>
                <a:gd name="connsiteX3" fmla="*/ 1634247 w 1634247"/>
                <a:gd name="connsiteY3" fmla="*/ 3667328 h 3667328"/>
                <a:gd name="connsiteX4" fmla="*/ 807400 w 1634247"/>
                <a:gd name="connsiteY4" fmla="*/ 2791840 h 3667328"/>
                <a:gd name="connsiteX5" fmla="*/ 1 w 1634247"/>
                <a:gd name="connsiteY5" fmla="*/ 3667328 h 366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4247" h="3667328">
                  <a:moveTo>
                    <a:pt x="0" y="3667328"/>
                  </a:moveTo>
                  <a:lnTo>
                    <a:pt x="0" y="0"/>
                  </a:lnTo>
                  <a:lnTo>
                    <a:pt x="1634247" y="0"/>
                  </a:lnTo>
                  <a:lnTo>
                    <a:pt x="1634247" y="3667328"/>
                  </a:lnTo>
                  <a:lnTo>
                    <a:pt x="807400" y="2791840"/>
                  </a:lnTo>
                  <a:lnTo>
                    <a:pt x="1" y="3667328"/>
                  </a:lnTo>
                  <a:close/>
                </a:path>
              </a:pathLst>
            </a:custGeom>
            <a:solidFill>
              <a:srgbClr val="5CC0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5" name="그룹 4"/>
            <p:cNvGrpSpPr/>
            <p:nvPr userDrawn="1"/>
          </p:nvGrpSpPr>
          <p:grpSpPr>
            <a:xfrm>
              <a:off x="2285998" y="1449422"/>
              <a:ext cx="7694580" cy="2194369"/>
              <a:chOff x="2285998" y="1449422"/>
              <a:chExt cx="7694580" cy="2194369"/>
            </a:xfrm>
          </p:grpSpPr>
          <p:sp>
            <p:nvSpPr>
              <p:cNvPr id="6" name="직각 삼각형 5"/>
              <p:cNvSpPr/>
              <p:nvPr userDrawn="1"/>
            </p:nvSpPr>
            <p:spPr>
              <a:xfrm rot="10800000">
                <a:off x="2285998" y="2846126"/>
                <a:ext cx="1459150" cy="797663"/>
              </a:xfrm>
              <a:prstGeom prst="rtTriangle">
                <a:avLst/>
              </a:prstGeom>
              <a:solidFill>
                <a:srgbClr val="3B9E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직각 삼각형 6"/>
              <p:cNvSpPr/>
              <p:nvPr userDrawn="1"/>
            </p:nvSpPr>
            <p:spPr>
              <a:xfrm rot="10800000" flipH="1">
                <a:off x="8521428" y="2846128"/>
                <a:ext cx="1459150" cy="797663"/>
              </a:xfrm>
              <a:prstGeom prst="rtTriangle">
                <a:avLst/>
              </a:prstGeom>
              <a:solidFill>
                <a:srgbClr val="3B9E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직사각형 7"/>
              <p:cNvSpPr/>
              <p:nvPr userDrawn="1"/>
            </p:nvSpPr>
            <p:spPr>
              <a:xfrm>
                <a:off x="2286000" y="1449422"/>
                <a:ext cx="7694578" cy="1396704"/>
              </a:xfrm>
              <a:prstGeom prst="rect">
                <a:avLst/>
              </a:prstGeom>
              <a:solidFill>
                <a:srgbClr val="5CC0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4481209" y="632296"/>
            <a:ext cx="32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CONTENTS</a:t>
            </a:r>
            <a:endParaRPr lang="ko-KR" altLang="en-US" sz="3200" dirty="0">
              <a:solidFill>
                <a:schemeClr val="bg1"/>
              </a:solidFill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436451" y="2071991"/>
            <a:ext cx="9319098" cy="4046707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818792" y="2756516"/>
            <a:ext cx="45544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01. TEXT</a:t>
            </a:r>
          </a:p>
          <a:p>
            <a:pPr algn="ctr"/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02. TEXT</a:t>
            </a:r>
          </a:p>
          <a:p>
            <a:pPr algn="ctr"/>
            <a:endParaRPr lang="en-US" altLang="ko-K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03. TEXT</a:t>
            </a:r>
          </a:p>
          <a:p>
            <a:pPr algn="ctr"/>
            <a:endParaRPr lang="en-US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04. TEXT</a:t>
            </a:r>
          </a:p>
        </p:txBody>
      </p:sp>
    </p:spTree>
    <p:extLst>
      <p:ext uri="{BB962C8B-B14F-4D97-AF65-F5344CB8AC3E}">
        <p14:creationId xmlns:p14="http://schemas.microsoft.com/office/powerpoint/2010/main" val="30539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738" y="432906"/>
            <a:ext cx="2776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01. TEXT </a:t>
            </a:r>
            <a:endParaRPr lang="ko-KR" altLang="en-US" sz="3200" dirty="0">
              <a:solidFill>
                <a:schemeClr val="bg1"/>
              </a:solidFill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1381328" y="1755293"/>
            <a:ext cx="9546076" cy="3800562"/>
            <a:chOff x="1373967" y="1700654"/>
            <a:chExt cx="9820554" cy="3909840"/>
          </a:xfrm>
        </p:grpSpPr>
        <p:grpSp>
          <p:nvGrpSpPr>
            <p:cNvPr id="27" name="그룹 26"/>
            <p:cNvGrpSpPr/>
            <p:nvPr/>
          </p:nvGrpSpPr>
          <p:grpSpPr>
            <a:xfrm>
              <a:off x="1373967" y="1700654"/>
              <a:ext cx="3176563" cy="3909840"/>
              <a:chOff x="1373967" y="1700654"/>
              <a:chExt cx="3176563" cy="3909840"/>
            </a:xfrm>
          </p:grpSpPr>
          <p:sp>
            <p:nvSpPr>
              <p:cNvPr id="6" name="자유형 5"/>
              <p:cNvSpPr/>
              <p:nvPr/>
            </p:nvSpPr>
            <p:spPr>
              <a:xfrm flipH="1">
                <a:off x="1373967" y="1821089"/>
                <a:ext cx="2875005" cy="3789405"/>
              </a:xfrm>
              <a:custGeom>
                <a:avLst/>
                <a:gdLst>
                  <a:gd name="connsiteX0" fmla="*/ 2875005 w 2875005"/>
                  <a:gd name="connsiteY0" fmla="*/ 0 h 3789405"/>
                  <a:gd name="connsiteX1" fmla="*/ 0 w 2875005"/>
                  <a:gd name="connsiteY1" fmla="*/ 0 h 3789405"/>
                  <a:gd name="connsiteX2" fmla="*/ 0 w 2875005"/>
                  <a:gd name="connsiteY2" fmla="*/ 2651268 h 3789405"/>
                  <a:gd name="connsiteX3" fmla="*/ 554476 w 2875005"/>
                  <a:gd name="connsiteY3" fmla="*/ 3789405 h 3789405"/>
                  <a:gd name="connsiteX4" fmla="*/ 2875005 w 2875005"/>
                  <a:gd name="connsiteY4" fmla="*/ 3789405 h 378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75005" h="3789405">
                    <a:moveTo>
                      <a:pt x="2875005" y="0"/>
                    </a:moveTo>
                    <a:lnTo>
                      <a:pt x="0" y="0"/>
                    </a:lnTo>
                    <a:lnTo>
                      <a:pt x="0" y="2651268"/>
                    </a:lnTo>
                    <a:lnTo>
                      <a:pt x="554476" y="3789405"/>
                    </a:lnTo>
                    <a:lnTo>
                      <a:pt x="2875005" y="3789405"/>
                    </a:lnTo>
                    <a:close/>
                  </a:path>
                </a:pathLst>
              </a:custGeom>
              <a:solidFill>
                <a:schemeClr val="bg1">
                  <a:alpha val="7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직각 삼각형 4"/>
              <p:cNvSpPr/>
              <p:nvPr/>
            </p:nvSpPr>
            <p:spPr>
              <a:xfrm rot="3128912">
                <a:off x="3704224" y="4473327"/>
                <a:ext cx="554476" cy="1138137"/>
              </a:xfrm>
              <a:prstGeom prst="rtTriangle">
                <a:avLst/>
              </a:prstGeom>
              <a:solidFill>
                <a:srgbClr val="BAE2E2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자유형 23"/>
              <p:cNvSpPr/>
              <p:nvPr/>
            </p:nvSpPr>
            <p:spPr>
              <a:xfrm rot="13892712">
                <a:off x="2780790" y="1495456"/>
                <a:ext cx="240870" cy="651266"/>
              </a:xfrm>
              <a:custGeom>
                <a:avLst/>
                <a:gdLst>
                  <a:gd name="connsiteX0" fmla="*/ 1228844 w 1517514"/>
                  <a:gd name="connsiteY0" fmla="*/ 4103055 h 4103055"/>
                  <a:gd name="connsiteX1" fmla="*/ 1068339 w 1517514"/>
                  <a:gd name="connsiteY1" fmla="*/ 3776004 h 4103055"/>
                  <a:gd name="connsiteX2" fmla="*/ 913548 w 1517514"/>
                  <a:gd name="connsiteY2" fmla="*/ 4091412 h 4103055"/>
                  <a:gd name="connsiteX3" fmla="*/ 758757 w 1517514"/>
                  <a:gd name="connsiteY3" fmla="*/ 3776004 h 4103055"/>
                  <a:gd name="connsiteX4" fmla="*/ 611201 w 1517514"/>
                  <a:gd name="connsiteY4" fmla="*/ 4076670 h 4103055"/>
                  <a:gd name="connsiteX5" fmla="*/ 463645 w 1517514"/>
                  <a:gd name="connsiteY5" fmla="*/ 3776004 h 4103055"/>
                  <a:gd name="connsiteX6" fmla="*/ 312075 w 1517514"/>
                  <a:gd name="connsiteY6" fmla="*/ 4084848 h 4103055"/>
                  <a:gd name="connsiteX7" fmla="*/ 160506 w 1517514"/>
                  <a:gd name="connsiteY7" fmla="*/ 3776004 h 4103055"/>
                  <a:gd name="connsiteX8" fmla="*/ 1 w 1517514"/>
                  <a:gd name="connsiteY8" fmla="*/ 4103055 h 4103055"/>
                  <a:gd name="connsiteX9" fmla="*/ 0 w 1517514"/>
                  <a:gd name="connsiteY9" fmla="*/ 4103055 h 4103055"/>
                  <a:gd name="connsiteX10" fmla="*/ 0 w 1517514"/>
                  <a:gd name="connsiteY10" fmla="*/ 3451302 h 4103055"/>
                  <a:gd name="connsiteX11" fmla="*/ 0 w 1517514"/>
                  <a:gd name="connsiteY11" fmla="*/ 651753 h 4103055"/>
                  <a:gd name="connsiteX12" fmla="*/ 0 w 1517514"/>
                  <a:gd name="connsiteY12" fmla="*/ 65897 h 4103055"/>
                  <a:gd name="connsiteX13" fmla="*/ 128165 w 1517514"/>
                  <a:gd name="connsiteY13" fmla="*/ 327051 h 4103055"/>
                  <a:gd name="connsiteX14" fmla="*/ 288670 w 1517514"/>
                  <a:gd name="connsiteY14" fmla="*/ 0 h 4103055"/>
                  <a:gd name="connsiteX15" fmla="*/ 449175 w 1517514"/>
                  <a:gd name="connsiteY15" fmla="*/ 327051 h 4103055"/>
                  <a:gd name="connsiteX16" fmla="*/ 603966 w 1517514"/>
                  <a:gd name="connsiteY16" fmla="*/ 11643 h 4103055"/>
                  <a:gd name="connsiteX17" fmla="*/ 758757 w 1517514"/>
                  <a:gd name="connsiteY17" fmla="*/ 327051 h 4103055"/>
                  <a:gd name="connsiteX18" fmla="*/ 906313 w 1517514"/>
                  <a:gd name="connsiteY18" fmla="*/ 26385 h 4103055"/>
                  <a:gd name="connsiteX19" fmla="*/ 1053869 w 1517514"/>
                  <a:gd name="connsiteY19" fmla="*/ 327051 h 4103055"/>
                  <a:gd name="connsiteX20" fmla="*/ 1205439 w 1517514"/>
                  <a:gd name="connsiteY20" fmla="*/ 18207 h 4103055"/>
                  <a:gd name="connsiteX21" fmla="*/ 1357008 w 1517514"/>
                  <a:gd name="connsiteY21" fmla="*/ 327051 h 4103055"/>
                  <a:gd name="connsiteX22" fmla="*/ 1517513 w 1517514"/>
                  <a:gd name="connsiteY22" fmla="*/ 0 h 4103055"/>
                  <a:gd name="connsiteX23" fmla="*/ 1517514 w 1517514"/>
                  <a:gd name="connsiteY23" fmla="*/ 0 h 4103055"/>
                  <a:gd name="connsiteX24" fmla="*/ 1517514 w 1517514"/>
                  <a:gd name="connsiteY24" fmla="*/ 651753 h 4103055"/>
                  <a:gd name="connsiteX25" fmla="*/ 1517514 w 1517514"/>
                  <a:gd name="connsiteY25" fmla="*/ 3451302 h 4103055"/>
                  <a:gd name="connsiteX26" fmla="*/ 1517514 w 1517514"/>
                  <a:gd name="connsiteY26" fmla="*/ 4037158 h 4103055"/>
                  <a:gd name="connsiteX27" fmla="*/ 1389349 w 1517514"/>
                  <a:gd name="connsiteY27" fmla="*/ 3776004 h 4103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517514" h="4103055">
                    <a:moveTo>
                      <a:pt x="1228844" y="4103055"/>
                    </a:moveTo>
                    <a:lnTo>
                      <a:pt x="1068339" y="3776004"/>
                    </a:lnTo>
                    <a:lnTo>
                      <a:pt x="913548" y="4091412"/>
                    </a:lnTo>
                    <a:lnTo>
                      <a:pt x="758757" y="3776004"/>
                    </a:lnTo>
                    <a:lnTo>
                      <a:pt x="611201" y="4076670"/>
                    </a:lnTo>
                    <a:lnTo>
                      <a:pt x="463645" y="3776004"/>
                    </a:lnTo>
                    <a:lnTo>
                      <a:pt x="312075" y="4084848"/>
                    </a:lnTo>
                    <a:lnTo>
                      <a:pt x="160506" y="3776004"/>
                    </a:lnTo>
                    <a:lnTo>
                      <a:pt x="1" y="4103055"/>
                    </a:lnTo>
                    <a:lnTo>
                      <a:pt x="0" y="4103055"/>
                    </a:lnTo>
                    <a:lnTo>
                      <a:pt x="0" y="3451302"/>
                    </a:lnTo>
                    <a:lnTo>
                      <a:pt x="0" y="651753"/>
                    </a:lnTo>
                    <a:lnTo>
                      <a:pt x="0" y="65897"/>
                    </a:lnTo>
                    <a:lnTo>
                      <a:pt x="128165" y="327051"/>
                    </a:lnTo>
                    <a:lnTo>
                      <a:pt x="288670" y="0"/>
                    </a:lnTo>
                    <a:lnTo>
                      <a:pt x="449175" y="327051"/>
                    </a:lnTo>
                    <a:lnTo>
                      <a:pt x="603966" y="11643"/>
                    </a:lnTo>
                    <a:lnTo>
                      <a:pt x="758757" y="327051"/>
                    </a:lnTo>
                    <a:lnTo>
                      <a:pt x="906313" y="26385"/>
                    </a:lnTo>
                    <a:lnTo>
                      <a:pt x="1053869" y="327051"/>
                    </a:lnTo>
                    <a:lnTo>
                      <a:pt x="1205439" y="18207"/>
                    </a:lnTo>
                    <a:lnTo>
                      <a:pt x="1357008" y="327051"/>
                    </a:lnTo>
                    <a:lnTo>
                      <a:pt x="1517513" y="0"/>
                    </a:lnTo>
                    <a:lnTo>
                      <a:pt x="1517514" y="0"/>
                    </a:lnTo>
                    <a:lnTo>
                      <a:pt x="1517514" y="651753"/>
                    </a:lnTo>
                    <a:lnTo>
                      <a:pt x="1517514" y="3451302"/>
                    </a:lnTo>
                    <a:lnTo>
                      <a:pt x="1517514" y="4037158"/>
                    </a:lnTo>
                    <a:lnTo>
                      <a:pt x="1389349" y="3776004"/>
                    </a:lnTo>
                    <a:close/>
                  </a:path>
                </a:pathLst>
              </a:custGeom>
              <a:solidFill>
                <a:srgbClr val="358F93">
                  <a:alpha val="4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4695962" y="1700654"/>
              <a:ext cx="3176563" cy="3909840"/>
              <a:chOff x="1373967" y="1700654"/>
              <a:chExt cx="3176563" cy="3909840"/>
            </a:xfrm>
          </p:grpSpPr>
          <p:sp>
            <p:nvSpPr>
              <p:cNvPr id="29" name="자유형 28"/>
              <p:cNvSpPr/>
              <p:nvPr/>
            </p:nvSpPr>
            <p:spPr>
              <a:xfrm flipH="1">
                <a:off x="1373967" y="1821089"/>
                <a:ext cx="2875005" cy="3789405"/>
              </a:xfrm>
              <a:custGeom>
                <a:avLst/>
                <a:gdLst>
                  <a:gd name="connsiteX0" fmla="*/ 2875005 w 2875005"/>
                  <a:gd name="connsiteY0" fmla="*/ 0 h 3789405"/>
                  <a:gd name="connsiteX1" fmla="*/ 0 w 2875005"/>
                  <a:gd name="connsiteY1" fmla="*/ 0 h 3789405"/>
                  <a:gd name="connsiteX2" fmla="*/ 0 w 2875005"/>
                  <a:gd name="connsiteY2" fmla="*/ 2651268 h 3789405"/>
                  <a:gd name="connsiteX3" fmla="*/ 554476 w 2875005"/>
                  <a:gd name="connsiteY3" fmla="*/ 3789405 h 3789405"/>
                  <a:gd name="connsiteX4" fmla="*/ 2875005 w 2875005"/>
                  <a:gd name="connsiteY4" fmla="*/ 3789405 h 378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75005" h="3789405">
                    <a:moveTo>
                      <a:pt x="2875005" y="0"/>
                    </a:moveTo>
                    <a:lnTo>
                      <a:pt x="0" y="0"/>
                    </a:lnTo>
                    <a:lnTo>
                      <a:pt x="0" y="2651268"/>
                    </a:lnTo>
                    <a:lnTo>
                      <a:pt x="554476" y="3789405"/>
                    </a:lnTo>
                    <a:lnTo>
                      <a:pt x="2875005" y="3789405"/>
                    </a:lnTo>
                    <a:close/>
                  </a:path>
                </a:pathLst>
              </a:custGeom>
              <a:solidFill>
                <a:schemeClr val="bg1">
                  <a:alpha val="7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각 삼각형 29"/>
              <p:cNvSpPr/>
              <p:nvPr/>
            </p:nvSpPr>
            <p:spPr>
              <a:xfrm rot="3128912">
                <a:off x="3704224" y="4473327"/>
                <a:ext cx="554476" cy="1138137"/>
              </a:xfrm>
              <a:prstGeom prst="rtTriangle">
                <a:avLst/>
              </a:prstGeom>
              <a:solidFill>
                <a:srgbClr val="BAE2E2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자유형 30"/>
              <p:cNvSpPr/>
              <p:nvPr/>
            </p:nvSpPr>
            <p:spPr>
              <a:xfrm rot="13892712">
                <a:off x="2780790" y="1495456"/>
                <a:ext cx="240870" cy="651266"/>
              </a:xfrm>
              <a:custGeom>
                <a:avLst/>
                <a:gdLst>
                  <a:gd name="connsiteX0" fmla="*/ 1228844 w 1517514"/>
                  <a:gd name="connsiteY0" fmla="*/ 4103055 h 4103055"/>
                  <a:gd name="connsiteX1" fmla="*/ 1068339 w 1517514"/>
                  <a:gd name="connsiteY1" fmla="*/ 3776004 h 4103055"/>
                  <a:gd name="connsiteX2" fmla="*/ 913548 w 1517514"/>
                  <a:gd name="connsiteY2" fmla="*/ 4091412 h 4103055"/>
                  <a:gd name="connsiteX3" fmla="*/ 758757 w 1517514"/>
                  <a:gd name="connsiteY3" fmla="*/ 3776004 h 4103055"/>
                  <a:gd name="connsiteX4" fmla="*/ 611201 w 1517514"/>
                  <a:gd name="connsiteY4" fmla="*/ 4076670 h 4103055"/>
                  <a:gd name="connsiteX5" fmla="*/ 463645 w 1517514"/>
                  <a:gd name="connsiteY5" fmla="*/ 3776004 h 4103055"/>
                  <a:gd name="connsiteX6" fmla="*/ 312075 w 1517514"/>
                  <a:gd name="connsiteY6" fmla="*/ 4084848 h 4103055"/>
                  <a:gd name="connsiteX7" fmla="*/ 160506 w 1517514"/>
                  <a:gd name="connsiteY7" fmla="*/ 3776004 h 4103055"/>
                  <a:gd name="connsiteX8" fmla="*/ 1 w 1517514"/>
                  <a:gd name="connsiteY8" fmla="*/ 4103055 h 4103055"/>
                  <a:gd name="connsiteX9" fmla="*/ 0 w 1517514"/>
                  <a:gd name="connsiteY9" fmla="*/ 4103055 h 4103055"/>
                  <a:gd name="connsiteX10" fmla="*/ 0 w 1517514"/>
                  <a:gd name="connsiteY10" fmla="*/ 3451302 h 4103055"/>
                  <a:gd name="connsiteX11" fmla="*/ 0 w 1517514"/>
                  <a:gd name="connsiteY11" fmla="*/ 651753 h 4103055"/>
                  <a:gd name="connsiteX12" fmla="*/ 0 w 1517514"/>
                  <a:gd name="connsiteY12" fmla="*/ 65897 h 4103055"/>
                  <a:gd name="connsiteX13" fmla="*/ 128165 w 1517514"/>
                  <a:gd name="connsiteY13" fmla="*/ 327051 h 4103055"/>
                  <a:gd name="connsiteX14" fmla="*/ 288670 w 1517514"/>
                  <a:gd name="connsiteY14" fmla="*/ 0 h 4103055"/>
                  <a:gd name="connsiteX15" fmla="*/ 449175 w 1517514"/>
                  <a:gd name="connsiteY15" fmla="*/ 327051 h 4103055"/>
                  <a:gd name="connsiteX16" fmla="*/ 603966 w 1517514"/>
                  <a:gd name="connsiteY16" fmla="*/ 11643 h 4103055"/>
                  <a:gd name="connsiteX17" fmla="*/ 758757 w 1517514"/>
                  <a:gd name="connsiteY17" fmla="*/ 327051 h 4103055"/>
                  <a:gd name="connsiteX18" fmla="*/ 906313 w 1517514"/>
                  <a:gd name="connsiteY18" fmla="*/ 26385 h 4103055"/>
                  <a:gd name="connsiteX19" fmla="*/ 1053869 w 1517514"/>
                  <a:gd name="connsiteY19" fmla="*/ 327051 h 4103055"/>
                  <a:gd name="connsiteX20" fmla="*/ 1205439 w 1517514"/>
                  <a:gd name="connsiteY20" fmla="*/ 18207 h 4103055"/>
                  <a:gd name="connsiteX21" fmla="*/ 1357008 w 1517514"/>
                  <a:gd name="connsiteY21" fmla="*/ 327051 h 4103055"/>
                  <a:gd name="connsiteX22" fmla="*/ 1517513 w 1517514"/>
                  <a:gd name="connsiteY22" fmla="*/ 0 h 4103055"/>
                  <a:gd name="connsiteX23" fmla="*/ 1517514 w 1517514"/>
                  <a:gd name="connsiteY23" fmla="*/ 0 h 4103055"/>
                  <a:gd name="connsiteX24" fmla="*/ 1517514 w 1517514"/>
                  <a:gd name="connsiteY24" fmla="*/ 651753 h 4103055"/>
                  <a:gd name="connsiteX25" fmla="*/ 1517514 w 1517514"/>
                  <a:gd name="connsiteY25" fmla="*/ 3451302 h 4103055"/>
                  <a:gd name="connsiteX26" fmla="*/ 1517514 w 1517514"/>
                  <a:gd name="connsiteY26" fmla="*/ 4037158 h 4103055"/>
                  <a:gd name="connsiteX27" fmla="*/ 1389349 w 1517514"/>
                  <a:gd name="connsiteY27" fmla="*/ 3776004 h 4103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517514" h="4103055">
                    <a:moveTo>
                      <a:pt x="1228844" y="4103055"/>
                    </a:moveTo>
                    <a:lnTo>
                      <a:pt x="1068339" y="3776004"/>
                    </a:lnTo>
                    <a:lnTo>
                      <a:pt x="913548" y="4091412"/>
                    </a:lnTo>
                    <a:lnTo>
                      <a:pt x="758757" y="3776004"/>
                    </a:lnTo>
                    <a:lnTo>
                      <a:pt x="611201" y="4076670"/>
                    </a:lnTo>
                    <a:lnTo>
                      <a:pt x="463645" y="3776004"/>
                    </a:lnTo>
                    <a:lnTo>
                      <a:pt x="312075" y="4084848"/>
                    </a:lnTo>
                    <a:lnTo>
                      <a:pt x="160506" y="3776004"/>
                    </a:lnTo>
                    <a:lnTo>
                      <a:pt x="1" y="4103055"/>
                    </a:lnTo>
                    <a:lnTo>
                      <a:pt x="0" y="4103055"/>
                    </a:lnTo>
                    <a:lnTo>
                      <a:pt x="0" y="3451302"/>
                    </a:lnTo>
                    <a:lnTo>
                      <a:pt x="0" y="651753"/>
                    </a:lnTo>
                    <a:lnTo>
                      <a:pt x="0" y="65897"/>
                    </a:lnTo>
                    <a:lnTo>
                      <a:pt x="128165" y="327051"/>
                    </a:lnTo>
                    <a:lnTo>
                      <a:pt x="288670" y="0"/>
                    </a:lnTo>
                    <a:lnTo>
                      <a:pt x="449175" y="327051"/>
                    </a:lnTo>
                    <a:lnTo>
                      <a:pt x="603966" y="11643"/>
                    </a:lnTo>
                    <a:lnTo>
                      <a:pt x="758757" y="327051"/>
                    </a:lnTo>
                    <a:lnTo>
                      <a:pt x="906313" y="26385"/>
                    </a:lnTo>
                    <a:lnTo>
                      <a:pt x="1053869" y="327051"/>
                    </a:lnTo>
                    <a:lnTo>
                      <a:pt x="1205439" y="18207"/>
                    </a:lnTo>
                    <a:lnTo>
                      <a:pt x="1357008" y="327051"/>
                    </a:lnTo>
                    <a:lnTo>
                      <a:pt x="1517513" y="0"/>
                    </a:lnTo>
                    <a:lnTo>
                      <a:pt x="1517514" y="0"/>
                    </a:lnTo>
                    <a:lnTo>
                      <a:pt x="1517514" y="651753"/>
                    </a:lnTo>
                    <a:lnTo>
                      <a:pt x="1517514" y="3451302"/>
                    </a:lnTo>
                    <a:lnTo>
                      <a:pt x="1517514" y="4037158"/>
                    </a:lnTo>
                    <a:lnTo>
                      <a:pt x="1389349" y="3776004"/>
                    </a:lnTo>
                    <a:close/>
                  </a:path>
                </a:pathLst>
              </a:custGeom>
              <a:solidFill>
                <a:srgbClr val="358F93">
                  <a:alpha val="4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8017958" y="1700654"/>
              <a:ext cx="3176563" cy="3909840"/>
              <a:chOff x="1373967" y="1700654"/>
              <a:chExt cx="3176563" cy="3909840"/>
            </a:xfrm>
          </p:grpSpPr>
          <p:sp>
            <p:nvSpPr>
              <p:cNvPr id="33" name="자유형 32"/>
              <p:cNvSpPr/>
              <p:nvPr/>
            </p:nvSpPr>
            <p:spPr>
              <a:xfrm flipH="1">
                <a:off x="1373967" y="1821089"/>
                <a:ext cx="2875005" cy="3789405"/>
              </a:xfrm>
              <a:custGeom>
                <a:avLst/>
                <a:gdLst>
                  <a:gd name="connsiteX0" fmla="*/ 2875005 w 2875005"/>
                  <a:gd name="connsiteY0" fmla="*/ 0 h 3789405"/>
                  <a:gd name="connsiteX1" fmla="*/ 0 w 2875005"/>
                  <a:gd name="connsiteY1" fmla="*/ 0 h 3789405"/>
                  <a:gd name="connsiteX2" fmla="*/ 0 w 2875005"/>
                  <a:gd name="connsiteY2" fmla="*/ 2651268 h 3789405"/>
                  <a:gd name="connsiteX3" fmla="*/ 554476 w 2875005"/>
                  <a:gd name="connsiteY3" fmla="*/ 3789405 h 3789405"/>
                  <a:gd name="connsiteX4" fmla="*/ 2875005 w 2875005"/>
                  <a:gd name="connsiteY4" fmla="*/ 3789405 h 378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75005" h="3789405">
                    <a:moveTo>
                      <a:pt x="2875005" y="0"/>
                    </a:moveTo>
                    <a:lnTo>
                      <a:pt x="0" y="0"/>
                    </a:lnTo>
                    <a:lnTo>
                      <a:pt x="0" y="2651268"/>
                    </a:lnTo>
                    <a:lnTo>
                      <a:pt x="554476" y="3789405"/>
                    </a:lnTo>
                    <a:lnTo>
                      <a:pt x="2875005" y="3789405"/>
                    </a:lnTo>
                    <a:close/>
                  </a:path>
                </a:pathLst>
              </a:custGeom>
              <a:solidFill>
                <a:schemeClr val="bg1">
                  <a:alpha val="7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각 삼각형 33"/>
              <p:cNvSpPr/>
              <p:nvPr/>
            </p:nvSpPr>
            <p:spPr>
              <a:xfrm rot="3128912">
                <a:off x="3704224" y="4473327"/>
                <a:ext cx="554476" cy="1138137"/>
              </a:xfrm>
              <a:prstGeom prst="rtTriangle">
                <a:avLst/>
              </a:prstGeom>
              <a:solidFill>
                <a:srgbClr val="BAE2E2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자유형 34"/>
              <p:cNvSpPr/>
              <p:nvPr/>
            </p:nvSpPr>
            <p:spPr>
              <a:xfrm rot="13892712">
                <a:off x="2780790" y="1495456"/>
                <a:ext cx="240870" cy="651266"/>
              </a:xfrm>
              <a:custGeom>
                <a:avLst/>
                <a:gdLst>
                  <a:gd name="connsiteX0" fmla="*/ 1228844 w 1517514"/>
                  <a:gd name="connsiteY0" fmla="*/ 4103055 h 4103055"/>
                  <a:gd name="connsiteX1" fmla="*/ 1068339 w 1517514"/>
                  <a:gd name="connsiteY1" fmla="*/ 3776004 h 4103055"/>
                  <a:gd name="connsiteX2" fmla="*/ 913548 w 1517514"/>
                  <a:gd name="connsiteY2" fmla="*/ 4091412 h 4103055"/>
                  <a:gd name="connsiteX3" fmla="*/ 758757 w 1517514"/>
                  <a:gd name="connsiteY3" fmla="*/ 3776004 h 4103055"/>
                  <a:gd name="connsiteX4" fmla="*/ 611201 w 1517514"/>
                  <a:gd name="connsiteY4" fmla="*/ 4076670 h 4103055"/>
                  <a:gd name="connsiteX5" fmla="*/ 463645 w 1517514"/>
                  <a:gd name="connsiteY5" fmla="*/ 3776004 h 4103055"/>
                  <a:gd name="connsiteX6" fmla="*/ 312075 w 1517514"/>
                  <a:gd name="connsiteY6" fmla="*/ 4084848 h 4103055"/>
                  <a:gd name="connsiteX7" fmla="*/ 160506 w 1517514"/>
                  <a:gd name="connsiteY7" fmla="*/ 3776004 h 4103055"/>
                  <a:gd name="connsiteX8" fmla="*/ 1 w 1517514"/>
                  <a:gd name="connsiteY8" fmla="*/ 4103055 h 4103055"/>
                  <a:gd name="connsiteX9" fmla="*/ 0 w 1517514"/>
                  <a:gd name="connsiteY9" fmla="*/ 4103055 h 4103055"/>
                  <a:gd name="connsiteX10" fmla="*/ 0 w 1517514"/>
                  <a:gd name="connsiteY10" fmla="*/ 3451302 h 4103055"/>
                  <a:gd name="connsiteX11" fmla="*/ 0 w 1517514"/>
                  <a:gd name="connsiteY11" fmla="*/ 651753 h 4103055"/>
                  <a:gd name="connsiteX12" fmla="*/ 0 w 1517514"/>
                  <a:gd name="connsiteY12" fmla="*/ 65897 h 4103055"/>
                  <a:gd name="connsiteX13" fmla="*/ 128165 w 1517514"/>
                  <a:gd name="connsiteY13" fmla="*/ 327051 h 4103055"/>
                  <a:gd name="connsiteX14" fmla="*/ 288670 w 1517514"/>
                  <a:gd name="connsiteY14" fmla="*/ 0 h 4103055"/>
                  <a:gd name="connsiteX15" fmla="*/ 449175 w 1517514"/>
                  <a:gd name="connsiteY15" fmla="*/ 327051 h 4103055"/>
                  <a:gd name="connsiteX16" fmla="*/ 603966 w 1517514"/>
                  <a:gd name="connsiteY16" fmla="*/ 11643 h 4103055"/>
                  <a:gd name="connsiteX17" fmla="*/ 758757 w 1517514"/>
                  <a:gd name="connsiteY17" fmla="*/ 327051 h 4103055"/>
                  <a:gd name="connsiteX18" fmla="*/ 906313 w 1517514"/>
                  <a:gd name="connsiteY18" fmla="*/ 26385 h 4103055"/>
                  <a:gd name="connsiteX19" fmla="*/ 1053869 w 1517514"/>
                  <a:gd name="connsiteY19" fmla="*/ 327051 h 4103055"/>
                  <a:gd name="connsiteX20" fmla="*/ 1205439 w 1517514"/>
                  <a:gd name="connsiteY20" fmla="*/ 18207 h 4103055"/>
                  <a:gd name="connsiteX21" fmla="*/ 1357008 w 1517514"/>
                  <a:gd name="connsiteY21" fmla="*/ 327051 h 4103055"/>
                  <a:gd name="connsiteX22" fmla="*/ 1517513 w 1517514"/>
                  <a:gd name="connsiteY22" fmla="*/ 0 h 4103055"/>
                  <a:gd name="connsiteX23" fmla="*/ 1517514 w 1517514"/>
                  <a:gd name="connsiteY23" fmla="*/ 0 h 4103055"/>
                  <a:gd name="connsiteX24" fmla="*/ 1517514 w 1517514"/>
                  <a:gd name="connsiteY24" fmla="*/ 651753 h 4103055"/>
                  <a:gd name="connsiteX25" fmla="*/ 1517514 w 1517514"/>
                  <a:gd name="connsiteY25" fmla="*/ 3451302 h 4103055"/>
                  <a:gd name="connsiteX26" fmla="*/ 1517514 w 1517514"/>
                  <a:gd name="connsiteY26" fmla="*/ 4037158 h 4103055"/>
                  <a:gd name="connsiteX27" fmla="*/ 1389349 w 1517514"/>
                  <a:gd name="connsiteY27" fmla="*/ 3776004 h 4103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517514" h="4103055">
                    <a:moveTo>
                      <a:pt x="1228844" y="4103055"/>
                    </a:moveTo>
                    <a:lnTo>
                      <a:pt x="1068339" y="3776004"/>
                    </a:lnTo>
                    <a:lnTo>
                      <a:pt x="913548" y="4091412"/>
                    </a:lnTo>
                    <a:lnTo>
                      <a:pt x="758757" y="3776004"/>
                    </a:lnTo>
                    <a:lnTo>
                      <a:pt x="611201" y="4076670"/>
                    </a:lnTo>
                    <a:lnTo>
                      <a:pt x="463645" y="3776004"/>
                    </a:lnTo>
                    <a:lnTo>
                      <a:pt x="312075" y="4084848"/>
                    </a:lnTo>
                    <a:lnTo>
                      <a:pt x="160506" y="3776004"/>
                    </a:lnTo>
                    <a:lnTo>
                      <a:pt x="1" y="4103055"/>
                    </a:lnTo>
                    <a:lnTo>
                      <a:pt x="0" y="4103055"/>
                    </a:lnTo>
                    <a:lnTo>
                      <a:pt x="0" y="3451302"/>
                    </a:lnTo>
                    <a:lnTo>
                      <a:pt x="0" y="651753"/>
                    </a:lnTo>
                    <a:lnTo>
                      <a:pt x="0" y="65897"/>
                    </a:lnTo>
                    <a:lnTo>
                      <a:pt x="128165" y="327051"/>
                    </a:lnTo>
                    <a:lnTo>
                      <a:pt x="288670" y="0"/>
                    </a:lnTo>
                    <a:lnTo>
                      <a:pt x="449175" y="327051"/>
                    </a:lnTo>
                    <a:lnTo>
                      <a:pt x="603966" y="11643"/>
                    </a:lnTo>
                    <a:lnTo>
                      <a:pt x="758757" y="327051"/>
                    </a:lnTo>
                    <a:lnTo>
                      <a:pt x="906313" y="26385"/>
                    </a:lnTo>
                    <a:lnTo>
                      <a:pt x="1053869" y="327051"/>
                    </a:lnTo>
                    <a:lnTo>
                      <a:pt x="1205439" y="18207"/>
                    </a:lnTo>
                    <a:lnTo>
                      <a:pt x="1357008" y="327051"/>
                    </a:lnTo>
                    <a:lnTo>
                      <a:pt x="1517513" y="0"/>
                    </a:lnTo>
                    <a:lnTo>
                      <a:pt x="1517514" y="0"/>
                    </a:lnTo>
                    <a:lnTo>
                      <a:pt x="1517514" y="651753"/>
                    </a:lnTo>
                    <a:lnTo>
                      <a:pt x="1517514" y="3451302"/>
                    </a:lnTo>
                    <a:lnTo>
                      <a:pt x="1517514" y="4037158"/>
                    </a:lnTo>
                    <a:lnTo>
                      <a:pt x="1389349" y="3776004"/>
                    </a:lnTo>
                    <a:close/>
                  </a:path>
                </a:pathLst>
              </a:custGeom>
              <a:solidFill>
                <a:srgbClr val="358F93">
                  <a:alpha val="4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624320" y="2419896"/>
            <a:ext cx="205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TEXT 1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4173" y="2419896"/>
            <a:ext cx="205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TEXT 2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80761" y="2419896"/>
            <a:ext cx="205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TEXT 3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1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738" y="432906"/>
            <a:ext cx="2776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02. TEXT </a:t>
            </a:r>
            <a:endParaRPr lang="ko-KR" altLang="en-US" sz="3200" dirty="0">
              <a:solidFill>
                <a:schemeClr val="bg1"/>
              </a:solidFill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775626" y="2777211"/>
            <a:ext cx="6660204" cy="289211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264988" y="3052196"/>
            <a:ext cx="205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08서울남산체 M" panose="02020603020101020101" pitchFamily="18" charset="-127"/>
                <a:ea typeface="08서울남산체 M" panose="02020603020101020101" pitchFamily="18" charset="-127"/>
              </a:rPr>
              <a:t>TEXT BOX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08서울남산체 M" panose="02020603020101020101" pitchFamily="18" charset="-127"/>
              <a:ea typeface="08서울남산체 M" panose="02020603020101020101" pitchFamily="18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2571345" y="2435282"/>
            <a:ext cx="704931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83541" y="1466792"/>
            <a:ext cx="4824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bg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rPr>
              <a:t>TEXT</a:t>
            </a:r>
            <a:endParaRPr lang="ko-KR" altLang="en-US" sz="4800" dirty="0">
              <a:solidFill>
                <a:schemeClr val="bg1"/>
              </a:solidFill>
              <a:latin typeface="08서울남산체 B" panose="02020603020101020101" pitchFamily="18" charset="-127"/>
              <a:ea typeface="08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87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33</Words>
  <Application>Microsoft Office PowerPoint</Application>
  <PresentationFormat>와이드스크린</PresentationFormat>
  <Paragraphs>19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08서울남산체 M</vt:lpstr>
      <vt:lpstr>08서울남산체 EB</vt:lpstr>
      <vt:lpstr>Arial</vt:lpstr>
      <vt:lpstr>맑은 고딕</vt:lpstr>
      <vt:lpstr>08서울남산체 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http://www.kimpus.co.kr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김조교</dc:creator>
  <cp:lastModifiedBy>현수정</cp:lastModifiedBy>
  <cp:revision>9</cp:revision>
  <dcterms:created xsi:type="dcterms:W3CDTF">2016-06-01T01:02:54Z</dcterms:created>
  <dcterms:modified xsi:type="dcterms:W3CDTF">2016-06-01T02:06:52Z</dcterms:modified>
</cp:coreProperties>
</file>