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415" r:id="rId2"/>
    <p:sldId id="416" r:id="rId3"/>
    <p:sldId id="502" r:id="rId4"/>
    <p:sldId id="332" r:id="rId5"/>
    <p:sldId id="301" r:id="rId6"/>
    <p:sldId id="508" r:id="rId7"/>
    <p:sldId id="305" r:id="rId8"/>
    <p:sldId id="304" r:id="rId9"/>
    <p:sldId id="512" r:id="rId10"/>
    <p:sldId id="513" r:id="rId11"/>
    <p:sldId id="514" r:id="rId12"/>
    <p:sldId id="521" r:id="rId13"/>
  </p:sldIdLst>
  <p:sldSz cx="9906000" cy="6858000" type="A4"/>
  <p:notesSz cx="6805613" cy="9939338"/>
  <p:embeddedFontLst>
    <p:embeddedFont>
      <p:font typeface="HY견고딕" panose="02030600000101010101" pitchFamily="18" charset="-127"/>
      <p:regular r:id="rId16"/>
    </p:embeddedFont>
    <p:embeddedFont>
      <p:font typeface="Freestyle Script" panose="030804020302050B0404" pitchFamily="66" charset="0"/>
      <p:regular r:id="rId17"/>
    </p:embeddedFont>
    <p:embeddedFont>
      <p:font typeface="굵은바탕체" panose="020B0600000101010101" charset="-127"/>
      <p:regular r:id="rId18"/>
    </p:embeddedFont>
    <p:embeddedFont>
      <p:font typeface="맑은 고딕" panose="020B0503020000020004" pitchFamily="50" charset="-127"/>
      <p:regular r:id="rId19"/>
      <p:bold r:id="rId20"/>
    </p:embeddedFont>
    <p:embeddedFont>
      <p:font typeface="Arial Unicode MS" panose="020B0604020202020204" pitchFamily="50" charset="-127"/>
      <p:regular r:id="rId21"/>
    </p:embeddedFont>
    <p:embeddedFont>
      <p:font typeface="HY헤드라인M" panose="02030600000101010101" pitchFamily="18" charset="-127"/>
      <p:regular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 pos="3067">
          <p15:clr>
            <a:srgbClr val="A4A3A4"/>
          </p15:clr>
        </p15:guide>
        <p15:guide id="4" orient="horz" pos="3521">
          <p15:clr>
            <a:srgbClr val="A4A3A4"/>
          </p15:clr>
        </p15:guide>
        <p15:guide id="5" orient="horz" pos="754">
          <p15:clr>
            <a:srgbClr val="A4A3A4"/>
          </p15:clr>
        </p15:guide>
        <p15:guide id="6" orient="horz" pos="4201">
          <p15:clr>
            <a:srgbClr val="A4A3A4"/>
          </p15:clr>
        </p15:guide>
        <p15:guide id="7" orient="horz" pos="2115">
          <p15:clr>
            <a:srgbClr val="A4A3A4"/>
          </p15:clr>
        </p15:guide>
        <p15:guide id="8" orient="horz" pos="436">
          <p15:clr>
            <a:srgbClr val="A4A3A4"/>
          </p15:clr>
        </p15:guide>
        <p15:guide id="9" pos="3120">
          <p15:clr>
            <a:srgbClr val="A4A3A4"/>
          </p15:clr>
        </p15:guide>
        <p15:guide id="10" pos="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FFFC92"/>
    <a:srgbClr val="FF3300"/>
    <a:srgbClr val="5CA545"/>
    <a:srgbClr val="800080"/>
    <a:srgbClr val="0000FF"/>
    <a:srgbClr val="CC00CC"/>
    <a:srgbClr val="BFBFB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70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720" y="108"/>
      </p:cViewPr>
      <p:guideLst>
        <p:guide orient="horz" pos="119"/>
        <p:guide orient="horz" pos="4319"/>
        <p:guide orient="horz" pos="3067"/>
        <p:guide orient="horz" pos="3521"/>
        <p:guide orient="horz" pos="754"/>
        <p:guide orient="horz" pos="4201"/>
        <p:guide orient="horz" pos="2115"/>
        <p:guide orient="horz" pos="436"/>
        <p:guide pos="3120"/>
        <p:guide pos="5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8DBF5-F2CC-401D-90BB-63810B9881FE}" type="datetimeFigureOut">
              <a:rPr lang="ko-KR" altLang="en-US" smtClean="0"/>
              <a:pPr/>
              <a:t>2015-06-12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4BB3-45ED-4159-8ED7-3A1DEE7AD6E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1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B08EF-BFDB-4CA8-A157-0A4D76B5AA51}" type="datetimeFigureOut">
              <a:rPr lang="ko-KR" altLang="en-US" smtClean="0"/>
              <a:pPr/>
              <a:t>2015-06-12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8003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7E659-2DDA-48FE-9302-7AE1C53786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4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80037" cy="372586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7E659-2DDA-48FE-9302-7AE1C537860C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906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창체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35CC-C71C-49ED-B52E-3BF5EF35BAD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3EF-A4E3-4E23-B384-04E1F34CFDC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창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235CC-C71C-49ED-B52E-3BF5EF35BAD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933EF-A4E3-4E23-B384-04E1F34CFDC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그림 4" descr="밝은배경4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교육과정"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D25B-E9D6-47E4-B69E-64625840060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69E6D-C52F-4113-AE6B-6F2706F1159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그림 4" descr="밝은배경2-1.jpg"/>
          <p:cNvPicPr>
            <a:picLocks noChangeAspect="1"/>
          </p:cNvPicPr>
          <p:nvPr userDrawn="1"/>
        </p:nvPicPr>
        <p:blipFill>
          <a:blip r:embed="rId2" cstate="print"/>
          <a:srcRect b="3428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에듀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1" y="635639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35CC-C71C-49ED-B52E-3BF5EF35BAD1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2015-06-12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3" y="635639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1" y="635639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933EF-A4E3-4E23-B384-04E1F34CFDC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80" r:id="rId3"/>
    <p:sldLayoutId id="2147483678" r:id="rId4"/>
    <p:sldLayoutId id="2147483681" r:id="rId5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04_&#49464;&#49345;&#50640;&#49436;&#44032;&#51109;&#50500;&#47492;&#45796;&#50868;&#48156;(&#44053;&#49688;&#51652;).ppt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Owner\Desktop\N\1&#51221;&#50672;&#49688;%20ppt\&#54665;&#48373;&#51060;&#46976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 descr="메인에니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33824"/>
            <a:ext cx="9906000" cy="3924176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52406" y="1285860"/>
            <a:ext cx="8929750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ko-KR" altLang="en-US" sz="8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비타민</a:t>
            </a:r>
            <a:r>
              <a:rPr lang="ko-KR" altLang="en-US" sz="6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99FF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충전을 통한</a:t>
            </a:r>
            <a:r>
              <a:rPr lang="en-US" altLang="ko-KR" sz="8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99FF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‘</a:t>
            </a:r>
            <a:r>
              <a:rPr lang="ko-KR" altLang="en-US" sz="8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행복</a:t>
            </a:r>
            <a:r>
              <a:rPr lang="ko-KR" altLang="en-US" sz="8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99FF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</a:t>
            </a:r>
            <a:r>
              <a:rPr lang="en-US" altLang="ko-KR" sz="80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99FF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UP!’</a:t>
            </a:r>
            <a:endParaRPr lang="en-US" altLang="ko-KR" sz="6600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99FF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algn="ctr"/>
            <a:r>
              <a:rPr lang="ko-KR" altLang="en-US" sz="6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99FF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교실 만들기</a:t>
            </a:r>
            <a:endParaRPr lang="en-US" altLang="ko-KR" sz="6600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99FF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pic>
        <p:nvPicPr>
          <p:cNvPr id="7" name="Picture 6" descr="C:\Documents and Settings\qxmrt\Local Settings\Temporary Internet Files\Content.IE5\OQPJIKQB\MCj04316060000[1].pn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598" y="5964854"/>
            <a:ext cx="720000" cy="720000"/>
          </a:xfrm>
          <a:prstGeom prst="rect">
            <a:avLst/>
          </a:prstGeom>
          <a:noFill/>
        </p:spPr>
      </p:pic>
      <p:sp>
        <p:nvSpPr>
          <p:cNvPr id="10" name="직사각형 9"/>
          <p:cNvSpPr/>
          <p:nvPr/>
        </p:nvSpPr>
        <p:spPr>
          <a:xfrm>
            <a:off x="3690894" y="4293096"/>
            <a:ext cx="621510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algn="ctr"/>
            <a:r>
              <a:rPr lang="ko-KR" altLang="en-US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초등</a:t>
            </a:r>
            <a:r>
              <a:rPr lang="en-US" altLang="ko-KR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1</a:t>
            </a:r>
            <a:r>
              <a:rPr lang="ko-KR" altLang="en-US" sz="28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급정교사</a:t>
            </a:r>
            <a:r>
              <a:rPr lang="ko-KR" altLang="en-US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자격연수과정 제 </a:t>
            </a:r>
            <a:r>
              <a:rPr lang="en-US" altLang="ko-KR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6</a:t>
            </a:r>
            <a:r>
              <a:rPr lang="ko-KR" altLang="en-US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분임</a:t>
            </a:r>
            <a:endParaRPr lang="en-US" altLang="ko-KR" sz="2800" kern="10" dirty="0" smtClean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  <a:p>
            <a:pPr algn="ctr"/>
            <a:r>
              <a:rPr lang="ko-KR" altLang="en-US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발표자 </a:t>
            </a:r>
            <a:r>
              <a:rPr lang="ko-KR" altLang="en-US" sz="28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 동 민</a:t>
            </a:r>
            <a:endParaRPr lang="en-US" altLang="ko-KR" sz="28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3"/>
          <p:cNvGrpSpPr/>
          <p:nvPr/>
        </p:nvGrpSpPr>
        <p:grpSpPr>
          <a:xfrm>
            <a:off x="3" y="1268412"/>
            <a:ext cx="9906000" cy="5589588"/>
            <a:chOff x="3" y="1268412"/>
            <a:chExt cx="9906000" cy="5589588"/>
          </a:xfrm>
        </p:grpSpPr>
        <p:sp>
          <p:nvSpPr>
            <p:cNvPr id="52" name="직사각형 51"/>
            <p:cNvSpPr/>
            <p:nvPr/>
          </p:nvSpPr>
          <p:spPr>
            <a:xfrm>
              <a:off x="3" y="1268412"/>
              <a:ext cx="9906000" cy="5114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그룹 25"/>
            <p:cNvGrpSpPr/>
            <p:nvPr/>
          </p:nvGrpSpPr>
          <p:grpSpPr>
            <a:xfrm>
              <a:off x="3" y="6381330"/>
              <a:ext cx="9906000" cy="476670"/>
              <a:chOff x="0" y="6381330"/>
              <a:chExt cx="9906000" cy="476670"/>
            </a:xfrm>
          </p:grpSpPr>
          <p:grpSp>
            <p:nvGrpSpPr>
              <p:cNvPr id="4" name="그룹 18"/>
              <p:cNvGrpSpPr/>
              <p:nvPr/>
            </p:nvGrpSpPr>
            <p:grpSpPr>
              <a:xfrm rot="16200000" flipH="1">
                <a:off x="4916997" y="1464335"/>
                <a:ext cx="72007" cy="9905998"/>
                <a:chOff x="0" y="0"/>
                <a:chExt cx="116463" cy="6858000"/>
              </a:xfrm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0" y="0"/>
                  <a:ext cx="116463" cy="6858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0" y="180756"/>
                  <a:ext cx="116463" cy="1080000"/>
                </a:xfrm>
                <a:prstGeom prst="rect">
                  <a:avLst/>
                </a:prstGeom>
                <a:solidFill>
                  <a:srgbClr val="1999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직사각형 30"/>
                <p:cNvSpPr/>
                <p:nvPr/>
              </p:nvSpPr>
              <p:spPr>
                <a:xfrm>
                  <a:off x="0" y="342132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직사각형 31"/>
                <p:cNvSpPr/>
                <p:nvPr/>
              </p:nvSpPr>
              <p:spPr>
                <a:xfrm>
                  <a:off x="0" y="414020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직사각형 32"/>
                <p:cNvSpPr/>
                <p:nvPr/>
              </p:nvSpPr>
              <p:spPr>
                <a:xfrm>
                  <a:off x="0" y="6453336"/>
                  <a:ext cx="115200" cy="40466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8" name="직사각형 27"/>
              <p:cNvSpPr/>
              <p:nvPr/>
            </p:nvSpPr>
            <p:spPr>
              <a:xfrm>
                <a:off x="0" y="6453336"/>
                <a:ext cx="9906000" cy="404664"/>
              </a:xfrm>
              <a:prstGeom prst="rect">
                <a:avLst/>
              </a:prstGeom>
              <a:solidFill>
                <a:srgbClr val="4548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20"/>
          <p:cNvGrpSpPr/>
          <p:nvPr/>
        </p:nvGrpSpPr>
        <p:grpSpPr>
          <a:xfrm>
            <a:off x="474860" y="99328"/>
            <a:ext cx="9419445" cy="994352"/>
            <a:chOff x="474855" y="99328"/>
            <a:chExt cx="9419445" cy="994352"/>
          </a:xfrm>
        </p:grpSpPr>
        <p:grpSp>
          <p:nvGrpSpPr>
            <p:cNvPr id="6" name="그룹 19"/>
            <p:cNvGrpSpPr/>
            <p:nvPr/>
          </p:nvGrpSpPr>
          <p:grpSpPr>
            <a:xfrm>
              <a:off x="7936392" y="99328"/>
              <a:ext cx="1957908" cy="305336"/>
              <a:chOff x="7936392" y="99328"/>
              <a:chExt cx="1957908" cy="305336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7936392" y="99328"/>
                <a:ext cx="1957908" cy="276999"/>
              </a:xfrm>
              <a:prstGeom prst="rect">
                <a:avLst/>
              </a:prstGeom>
              <a:noFill/>
            </p:spPr>
            <p:txBody>
              <a:bodyPr wrap="square" rIns="21600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1</a:t>
                </a:r>
                <a:r>
                  <a:rPr lang="ko-KR" altLang="en-US" sz="1200" b="1" dirty="0" err="1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정연수과정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 </a:t>
                </a:r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6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분임</a:t>
                </a:r>
                <a:endParaRPr lang="ko-KR" altLang="en-US" sz="28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Rix고딕 B" pitchFamily="18" charset="-127"/>
                  <a:ea typeface="Rix고딕 B" pitchFamily="18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 rot="10800000">
                <a:off x="8179244" y="358921"/>
                <a:ext cx="1512000" cy="45743"/>
              </a:xfrm>
              <a:prstGeom prst="rect">
                <a:avLst/>
              </a:prstGeom>
              <a:solidFill>
                <a:srgbClr val="24569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23" name="내용 개체 틀 1"/>
            <p:cNvSpPr txBox="1">
              <a:spLocks/>
            </p:cNvSpPr>
            <p:nvPr/>
          </p:nvSpPr>
          <p:spPr>
            <a:xfrm>
              <a:off x="474855" y="493516"/>
              <a:ext cx="8222556" cy="6001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cene3d>
                <a:camera prst="orthographicFront"/>
                <a:lightRig rig="threePt" dir="t"/>
              </a:scene3d>
              <a:sp3d extrusionH="57150" contourW="31750"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normalizeH="0" baseline="0" noProof="0" dirty="0" smtClean="0">
                  <a:ln>
                    <a:noFill/>
                  </a:ln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</a:rPr>
                <a:t>4</a:t>
              </a:r>
              <a:r>
                <a:rPr lang="en-US" altLang="ko-KR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. ‘</a:t>
              </a:r>
              <a:r>
                <a:rPr lang="ko-KR" altLang="en-US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비타민충전</a:t>
              </a:r>
              <a:r>
                <a:rPr lang="en-US" altLang="ko-KR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’</a:t>
              </a:r>
              <a:r>
                <a:rPr lang="ko-KR" altLang="en-US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을 통한 행복</a:t>
              </a:r>
              <a:r>
                <a:rPr lang="en-US" altLang="ko-KR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UP!</a:t>
              </a:r>
              <a:r>
                <a:rPr lang="ko-KR" altLang="en-US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프로그램의 실제</a:t>
              </a:r>
              <a:endParaRPr lang="ko-KR" altLang="en-US" sz="2400" dirty="0">
                <a:solidFill>
                  <a:srgbClr val="245572"/>
                </a:solidFill>
                <a:effectLst>
                  <a:outerShdw blurRad="88900" dist="38100" dir="2400000" algn="tl" rotWithShape="0">
                    <a:prstClr val="black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528" y="1772816"/>
            <a:ext cx="4448944" cy="411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그룹 30"/>
          <p:cNvGrpSpPr/>
          <p:nvPr/>
        </p:nvGrpSpPr>
        <p:grpSpPr>
          <a:xfrm rot="10800000">
            <a:off x="5054341" y="2805305"/>
            <a:ext cx="1105547" cy="1319400"/>
            <a:chOff x="5508104" y="1475604"/>
            <a:chExt cx="1315544" cy="2457452"/>
          </a:xfrm>
        </p:grpSpPr>
        <p:sp>
          <p:nvSpPr>
            <p:cNvPr id="22" name="자유형 21"/>
            <p:cNvSpPr/>
            <p:nvPr/>
          </p:nvSpPr>
          <p:spPr>
            <a:xfrm rot="16200000">
              <a:off x="4937150" y="2046558"/>
              <a:ext cx="2457452" cy="1315544"/>
            </a:xfrm>
            <a:custGeom>
              <a:avLst/>
              <a:gdLst>
                <a:gd name="connsiteX0" fmla="*/ 0 w 2424348"/>
                <a:gd name="connsiteY0" fmla="*/ 606091 h 1212182"/>
                <a:gd name="connsiteX1" fmla="*/ 1212174 w 2424348"/>
                <a:gd name="connsiteY1" fmla="*/ 0 h 1212182"/>
                <a:gd name="connsiteX2" fmla="*/ 2424348 w 2424348"/>
                <a:gd name="connsiteY2" fmla="*/ 606091 h 1212182"/>
                <a:gd name="connsiteX3" fmla="*/ 2077763 w 2424348"/>
                <a:gd name="connsiteY3" fmla="*/ 606091 h 1212182"/>
                <a:gd name="connsiteX4" fmla="*/ 2077763 w 2424348"/>
                <a:gd name="connsiteY4" fmla="*/ 1212182 h 1212182"/>
                <a:gd name="connsiteX5" fmla="*/ 346585 w 2424348"/>
                <a:gd name="connsiteY5" fmla="*/ 1212182 h 1212182"/>
                <a:gd name="connsiteX6" fmla="*/ 346585 w 2424348"/>
                <a:gd name="connsiteY6" fmla="*/ 606091 h 1212182"/>
                <a:gd name="connsiteX7" fmla="*/ 0 w 2424348"/>
                <a:gd name="connsiteY7" fmla="*/ 606091 h 1212182"/>
                <a:gd name="connsiteX0" fmla="*/ 0 w 2424348"/>
                <a:gd name="connsiteY0" fmla="*/ 606091 h 1219597"/>
                <a:gd name="connsiteX1" fmla="*/ 1212174 w 2424348"/>
                <a:gd name="connsiteY1" fmla="*/ 0 h 1219597"/>
                <a:gd name="connsiteX2" fmla="*/ 2424348 w 2424348"/>
                <a:gd name="connsiteY2" fmla="*/ 606091 h 1219597"/>
                <a:gd name="connsiteX3" fmla="*/ 2077763 w 2424348"/>
                <a:gd name="connsiteY3" fmla="*/ 606091 h 1219597"/>
                <a:gd name="connsiteX4" fmla="*/ 2077763 w 2424348"/>
                <a:gd name="connsiteY4" fmla="*/ 1212182 h 1219597"/>
                <a:gd name="connsiteX5" fmla="*/ 1060133 w 2424348"/>
                <a:gd name="connsiteY5" fmla="*/ 1219597 h 1219597"/>
                <a:gd name="connsiteX6" fmla="*/ 346585 w 2424348"/>
                <a:gd name="connsiteY6" fmla="*/ 1212182 h 1219597"/>
                <a:gd name="connsiteX7" fmla="*/ 346585 w 2424348"/>
                <a:gd name="connsiteY7" fmla="*/ 606091 h 1219597"/>
                <a:gd name="connsiteX8" fmla="*/ 0 w 2424348"/>
                <a:gd name="connsiteY8" fmla="*/ 606091 h 1219597"/>
                <a:gd name="connsiteX0" fmla="*/ 1060133 w 2424348"/>
                <a:gd name="connsiteY0" fmla="*/ 1219597 h 1311037"/>
                <a:gd name="connsiteX1" fmla="*/ 346585 w 2424348"/>
                <a:gd name="connsiteY1" fmla="*/ 1212182 h 1311037"/>
                <a:gd name="connsiteX2" fmla="*/ 346585 w 2424348"/>
                <a:gd name="connsiteY2" fmla="*/ 606091 h 1311037"/>
                <a:gd name="connsiteX3" fmla="*/ 0 w 2424348"/>
                <a:gd name="connsiteY3" fmla="*/ 606091 h 1311037"/>
                <a:gd name="connsiteX4" fmla="*/ 1212174 w 2424348"/>
                <a:gd name="connsiteY4" fmla="*/ 0 h 1311037"/>
                <a:gd name="connsiteX5" fmla="*/ 2424348 w 2424348"/>
                <a:gd name="connsiteY5" fmla="*/ 606091 h 1311037"/>
                <a:gd name="connsiteX6" fmla="*/ 2077763 w 2424348"/>
                <a:gd name="connsiteY6" fmla="*/ 606091 h 1311037"/>
                <a:gd name="connsiteX7" fmla="*/ 2077763 w 2424348"/>
                <a:gd name="connsiteY7" fmla="*/ 1212182 h 1311037"/>
                <a:gd name="connsiteX8" fmla="*/ 1151573 w 2424348"/>
                <a:gd name="connsiteY8" fmla="*/ 1311037 h 1311037"/>
                <a:gd name="connsiteX0" fmla="*/ 1060133 w 2510078"/>
                <a:gd name="connsiteY0" fmla="*/ 1219597 h 1314666"/>
                <a:gd name="connsiteX1" fmla="*/ 346585 w 2510078"/>
                <a:gd name="connsiteY1" fmla="*/ 1212182 h 1314666"/>
                <a:gd name="connsiteX2" fmla="*/ 346585 w 2510078"/>
                <a:gd name="connsiteY2" fmla="*/ 606091 h 1314666"/>
                <a:gd name="connsiteX3" fmla="*/ 0 w 2510078"/>
                <a:gd name="connsiteY3" fmla="*/ 606091 h 1314666"/>
                <a:gd name="connsiteX4" fmla="*/ 1212174 w 2510078"/>
                <a:gd name="connsiteY4" fmla="*/ 0 h 1314666"/>
                <a:gd name="connsiteX5" fmla="*/ 2424348 w 2510078"/>
                <a:gd name="connsiteY5" fmla="*/ 606091 h 1314666"/>
                <a:gd name="connsiteX6" fmla="*/ 2077763 w 2510078"/>
                <a:gd name="connsiteY6" fmla="*/ 606091 h 1314666"/>
                <a:gd name="connsiteX7" fmla="*/ 2077763 w 2510078"/>
                <a:gd name="connsiteY7" fmla="*/ 1212182 h 1314666"/>
                <a:gd name="connsiteX8" fmla="*/ 1151573 w 2510078"/>
                <a:gd name="connsiteY8" fmla="*/ 1311037 h 1314666"/>
                <a:gd name="connsiteX0" fmla="*/ 1060133 w 2916342"/>
                <a:gd name="connsiteY0" fmla="*/ 1219597 h 1388193"/>
                <a:gd name="connsiteX1" fmla="*/ 346585 w 2916342"/>
                <a:gd name="connsiteY1" fmla="*/ 1212182 h 1388193"/>
                <a:gd name="connsiteX2" fmla="*/ 346585 w 2916342"/>
                <a:gd name="connsiteY2" fmla="*/ 606091 h 1388193"/>
                <a:gd name="connsiteX3" fmla="*/ 0 w 2916342"/>
                <a:gd name="connsiteY3" fmla="*/ 606091 h 1388193"/>
                <a:gd name="connsiteX4" fmla="*/ 1212174 w 2916342"/>
                <a:gd name="connsiteY4" fmla="*/ 0 h 1388193"/>
                <a:gd name="connsiteX5" fmla="*/ 2424348 w 2916342"/>
                <a:gd name="connsiteY5" fmla="*/ 606091 h 1388193"/>
                <a:gd name="connsiteX6" fmla="*/ 2077763 w 2916342"/>
                <a:gd name="connsiteY6" fmla="*/ 606091 h 1388193"/>
                <a:gd name="connsiteX7" fmla="*/ 2077763 w 2916342"/>
                <a:gd name="connsiteY7" fmla="*/ 1212182 h 1388193"/>
                <a:gd name="connsiteX8" fmla="*/ 2916342 w 2916342"/>
                <a:gd name="connsiteY8" fmla="*/ 1388193 h 1388193"/>
                <a:gd name="connsiteX0" fmla="*/ 1255806 w 3112015"/>
                <a:gd name="connsiteY0" fmla="*/ 1219597 h 1390098"/>
                <a:gd name="connsiteX1" fmla="*/ 542258 w 3112015"/>
                <a:gd name="connsiteY1" fmla="*/ 1212182 h 1390098"/>
                <a:gd name="connsiteX2" fmla="*/ 542258 w 3112015"/>
                <a:gd name="connsiteY2" fmla="*/ 606091 h 1390098"/>
                <a:gd name="connsiteX3" fmla="*/ 195673 w 3112015"/>
                <a:gd name="connsiteY3" fmla="*/ 606091 h 1390098"/>
                <a:gd name="connsiteX4" fmla="*/ 1407847 w 3112015"/>
                <a:gd name="connsiteY4" fmla="*/ 0 h 1390098"/>
                <a:gd name="connsiteX5" fmla="*/ 2620021 w 3112015"/>
                <a:gd name="connsiteY5" fmla="*/ 606091 h 1390098"/>
                <a:gd name="connsiteX6" fmla="*/ 2273436 w 3112015"/>
                <a:gd name="connsiteY6" fmla="*/ 606091 h 1390098"/>
                <a:gd name="connsiteX7" fmla="*/ 2273436 w 3112015"/>
                <a:gd name="connsiteY7" fmla="*/ 1212182 h 1390098"/>
                <a:gd name="connsiteX8" fmla="*/ 3112015 w 3112015"/>
                <a:gd name="connsiteY8" fmla="*/ 1388193 h 1390098"/>
                <a:gd name="connsiteX0" fmla="*/ 237849 w 3694232"/>
                <a:gd name="connsiteY0" fmla="*/ 1388192 h 1390098"/>
                <a:gd name="connsiteX1" fmla="*/ 1124475 w 3694232"/>
                <a:gd name="connsiteY1" fmla="*/ 1212182 h 1390098"/>
                <a:gd name="connsiteX2" fmla="*/ 1124475 w 3694232"/>
                <a:gd name="connsiteY2" fmla="*/ 606091 h 1390098"/>
                <a:gd name="connsiteX3" fmla="*/ 777890 w 3694232"/>
                <a:gd name="connsiteY3" fmla="*/ 606091 h 1390098"/>
                <a:gd name="connsiteX4" fmla="*/ 1990064 w 3694232"/>
                <a:gd name="connsiteY4" fmla="*/ 0 h 1390098"/>
                <a:gd name="connsiteX5" fmla="*/ 3202238 w 3694232"/>
                <a:gd name="connsiteY5" fmla="*/ 606091 h 1390098"/>
                <a:gd name="connsiteX6" fmla="*/ 2855653 w 3694232"/>
                <a:gd name="connsiteY6" fmla="*/ 606091 h 1390098"/>
                <a:gd name="connsiteX7" fmla="*/ 2855653 w 3694232"/>
                <a:gd name="connsiteY7" fmla="*/ 1212182 h 1390098"/>
                <a:gd name="connsiteX8" fmla="*/ 3694232 w 3694232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9" fmla="*/ 0 w 3456383"/>
                <a:gd name="connsiteY9" fmla="*/ 1388192 h 13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6383" h="1388193">
                  <a:moveTo>
                    <a:pt x="0" y="1388192"/>
                  </a:moveTo>
                  <a:cubicBezTo>
                    <a:pt x="429101" y="1309696"/>
                    <a:pt x="591846" y="1266075"/>
                    <a:pt x="886626" y="1212182"/>
                  </a:cubicBezTo>
                  <a:lnTo>
                    <a:pt x="886626" y="606091"/>
                  </a:lnTo>
                  <a:lnTo>
                    <a:pt x="540041" y="606091"/>
                  </a:lnTo>
                  <a:lnTo>
                    <a:pt x="1752215" y="0"/>
                  </a:lnTo>
                  <a:lnTo>
                    <a:pt x="2964389" y="606091"/>
                  </a:lnTo>
                  <a:lnTo>
                    <a:pt x="2617804" y="606091"/>
                  </a:lnTo>
                  <a:lnTo>
                    <a:pt x="2617804" y="1212182"/>
                  </a:lnTo>
                  <a:cubicBezTo>
                    <a:pt x="3050119" y="1314666"/>
                    <a:pt x="3456383" y="1388193"/>
                    <a:pt x="3456383" y="1388193"/>
                  </a:cubicBezTo>
                  <a:lnTo>
                    <a:pt x="0" y="13881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E6D9">
                    <a:shade val="30000"/>
                    <a:satMod val="115000"/>
                    <a:alpha val="0"/>
                  </a:srgbClr>
                </a:gs>
                <a:gs pos="50000">
                  <a:srgbClr val="E8E6D9">
                    <a:shade val="67500"/>
                    <a:satMod val="115000"/>
                  </a:srgbClr>
                </a:gs>
                <a:gs pos="100000">
                  <a:srgbClr val="E8E6D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26" name="자유형 25"/>
            <p:cNvSpPr/>
            <p:nvPr/>
          </p:nvSpPr>
          <p:spPr>
            <a:xfrm rot="5400000" flipV="1">
              <a:off x="5082620" y="2040574"/>
              <a:ext cx="2148882" cy="1150358"/>
            </a:xfrm>
            <a:custGeom>
              <a:avLst/>
              <a:gdLst>
                <a:gd name="connsiteX0" fmla="*/ 0 w 2424348"/>
                <a:gd name="connsiteY0" fmla="*/ 606091 h 1212182"/>
                <a:gd name="connsiteX1" fmla="*/ 1212174 w 2424348"/>
                <a:gd name="connsiteY1" fmla="*/ 0 h 1212182"/>
                <a:gd name="connsiteX2" fmla="*/ 2424348 w 2424348"/>
                <a:gd name="connsiteY2" fmla="*/ 606091 h 1212182"/>
                <a:gd name="connsiteX3" fmla="*/ 2077763 w 2424348"/>
                <a:gd name="connsiteY3" fmla="*/ 606091 h 1212182"/>
                <a:gd name="connsiteX4" fmla="*/ 2077763 w 2424348"/>
                <a:gd name="connsiteY4" fmla="*/ 1212182 h 1212182"/>
                <a:gd name="connsiteX5" fmla="*/ 346585 w 2424348"/>
                <a:gd name="connsiteY5" fmla="*/ 1212182 h 1212182"/>
                <a:gd name="connsiteX6" fmla="*/ 346585 w 2424348"/>
                <a:gd name="connsiteY6" fmla="*/ 606091 h 1212182"/>
                <a:gd name="connsiteX7" fmla="*/ 0 w 2424348"/>
                <a:gd name="connsiteY7" fmla="*/ 606091 h 1212182"/>
                <a:gd name="connsiteX0" fmla="*/ 0 w 2424348"/>
                <a:gd name="connsiteY0" fmla="*/ 606091 h 1219597"/>
                <a:gd name="connsiteX1" fmla="*/ 1212174 w 2424348"/>
                <a:gd name="connsiteY1" fmla="*/ 0 h 1219597"/>
                <a:gd name="connsiteX2" fmla="*/ 2424348 w 2424348"/>
                <a:gd name="connsiteY2" fmla="*/ 606091 h 1219597"/>
                <a:gd name="connsiteX3" fmla="*/ 2077763 w 2424348"/>
                <a:gd name="connsiteY3" fmla="*/ 606091 h 1219597"/>
                <a:gd name="connsiteX4" fmla="*/ 2077763 w 2424348"/>
                <a:gd name="connsiteY4" fmla="*/ 1212182 h 1219597"/>
                <a:gd name="connsiteX5" fmla="*/ 1060133 w 2424348"/>
                <a:gd name="connsiteY5" fmla="*/ 1219597 h 1219597"/>
                <a:gd name="connsiteX6" fmla="*/ 346585 w 2424348"/>
                <a:gd name="connsiteY6" fmla="*/ 1212182 h 1219597"/>
                <a:gd name="connsiteX7" fmla="*/ 346585 w 2424348"/>
                <a:gd name="connsiteY7" fmla="*/ 606091 h 1219597"/>
                <a:gd name="connsiteX8" fmla="*/ 0 w 2424348"/>
                <a:gd name="connsiteY8" fmla="*/ 606091 h 1219597"/>
                <a:gd name="connsiteX0" fmla="*/ 1060133 w 2424348"/>
                <a:gd name="connsiteY0" fmla="*/ 1219597 h 1311037"/>
                <a:gd name="connsiteX1" fmla="*/ 346585 w 2424348"/>
                <a:gd name="connsiteY1" fmla="*/ 1212182 h 1311037"/>
                <a:gd name="connsiteX2" fmla="*/ 346585 w 2424348"/>
                <a:gd name="connsiteY2" fmla="*/ 606091 h 1311037"/>
                <a:gd name="connsiteX3" fmla="*/ 0 w 2424348"/>
                <a:gd name="connsiteY3" fmla="*/ 606091 h 1311037"/>
                <a:gd name="connsiteX4" fmla="*/ 1212174 w 2424348"/>
                <a:gd name="connsiteY4" fmla="*/ 0 h 1311037"/>
                <a:gd name="connsiteX5" fmla="*/ 2424348 w 2424348"/>
                <a:gd name="connsiteY5" fmla="*/ 606091 h 1311037"/>
                <a:gd name="connsiteX6" fmla="*/ 2077763 w 2424348"/>
                <a:gd name="connsiteY6" fmla="*/ 606091 h 1311037"/>
                <a:gd name="connsiteX7" fmla="*/ 2077763 w 2424348"/>
                <a:gd name="connsiteY7" fmla="*/ 1212182 h 1311037"/>
                <a:gd name="connsiteX8" fmla="*/ 1151573 w 2424348"/>
                <a:gd name="connsiteY8" fmla="*/ 1311037 h 1311037"/>
                <a:gd name="connsiteX0" fmla="*/ 1060133 w 2510078"/>
                <a:gd name="connsiteY0" fmla="*/ 1219597 h 1314666"/>
                <a:gd name="connsiteX1" fmla="*/ 346585 w 2510078"/>
                <a:gd name="connsiteY1" fmla="*/ 1212182 h 1314666"/>
                <a:gd name="connsiteX2" fmla="*/ 346585 w 2510078"/>
                <a:gd name="connsiteY2" fmla="*/ 606091 h 1314666"/>
                <a:gd name="connsiteX3" fmla="*/ 0 w 2510078"/>
                <a:gd name="connsiteY3" fmla="*/ 606091 h 1314666"/>
                <a:gd name="connsiteX4" fmla="*/ 1212174 w 2510078"/>
                <a:gd name="connsiteY4" fmla="*/ 0 h 1314666"/>
                <a:gd name="connsiteX5" fmla="*/ 2424348 w 2510078"/>
                <a:gd name="connsiteY5" fmla="*/ 606091 h 1314666"/>
                <a:gd name="connsiteX6" fmla="*/ 2077763 w 2510078"/>
                <a:gd name="connsiteY6" fmla="*/ 606091 h 1314666"/>
                <a:gd name="connsiteX7" fmla="*/ 2077763 w 2510078"/>
                <a:gd name="connsiteY7" fmla="*/ 1212182 h 1314666"/>
                <a:gd name="connsiteX8" fmla="*/ 1151573 w 2510078"/>
                <a:gd name="connsiteY8" fmla="*/ 1311037 h 1314666"/>
                <a:gd name="connsiteX0" fmla="*/ 1060133 w 2916342"/>
                <a:gd name="connsiteY0" fmla="*/ 1219597 h 1388193"/>
                <a:gd name="connsiteX1" fmla="*/ 346585 w 2916342"/>
                <a:gd name="connsiteY1" fmla="*/ 1212182 h 1388193"/>
                <a:gd name="connsiteX2" fmla="*/ 346585 w 2916342"/>
                <a:gd name="connsiteY2" fmla="*/ 606091 h 1388193"/>
                <a:gd name="connsiteX3" fmla="*/ 0 w 2916342"/>
                <a:gd name="connsiteY3" fmla="*/ 606091 h 1388193"/>
                <a:gd name="connsiteX4" fmla="*/ 1212174 w 2916342"/>
                <a:gd name="connsiteY4" fmla="*/ 0 h 1388193"/>
                <a:gd name="connsiteX5" fmla="*/ 2424348 w 2916342"/>
                <a:gd name="connsiteY5" fmla="*/ 606091 h 1388193"/>
                <a:gd name="connsiteX6" fmla="*/ 2077763 w 2916342"/>
                <a:gd name="connsiteY6" fmla="*/ 606091 h 1388193"/>
                <a:gd name="connsiteX7" fmla="*/ 2077763 w 2916342"/>
                <a:gd name="connsiteY7" fmla="*/ 1212182 h 1388193"/>
                <a:gd name="connsiteX8" fmla="*/ 2916342 w 2916342"/>
                <a:gd name="connsiteY8" fmla="*/ 1388193 h 1388193"/>
                <a:gd name="connsiteX0" fmla="*/ 1255806 w 3112015"/>
                <a:gd name="connsiteY0" fmla="*/ 1219597 h 1390098"/>
                <a:gd name="connsiteX1" fmla="*/ 542258 w 3112015"/>
                <a:gd name="connsiteY1" fmla="*/ 1212182 h 1390098"/>
                <a:gd name="connsiteX2" fmla="*/ 542258 w 3112015"/>
                <a:gd name="connsiteY2" fmla="*/ 606091 h 1390098"/>
                <a:gd name="connsiteX3" fmla="*/ 195673 w 3112015"/>
                <a:gd name="connsiteY3" fmla="*/ 606091 h 1390098"/>
                <a:gd name="connsiteX4" fmla="*/ 1407847 w 3112015"/>
                <a:gd name="connsiteY4" fmla="*/ 0 h 1390098"/>
                <a:gd name="connsiteX5" fmla="*/ 2620021 w 3112015"/>
                <a:gd name="connsiteY5" fmla="*/ 606091 h 1390098"/>
                <a:gd name="connsiteX6" fmla="*/ 2273436 w 3112015"/>
                <a:gd name="connsiteY6" fmla="*/ 606091 h 1390098"/>
                <a:gd name="connsiteX7" fmla="*/ 2273436 w 3112015"/>
                <a:gd name="connsiteY7" fmla="*/ 1212182 h 1390098"/>
                <a:gd name="connsiteX8" fmla="*/ 3112015 w 3112015"/>
                <a:gd name="connsiteY8" fmla="*/ 1388193 h 1390098"/>
                <a:gd name="connsiteX0" fmla="*/ 237849 w 3694232"/>
                <a:gd name="connsiteY0" fmla="*/ 1388192 h 1390098"/>
                <a:gd name="connsiteX1" fmla="*/ 1124475 w 3694232"/>
                <a:gd name="connsiteY1" fmla="*/ 1212182 h 1390098"/>
                <a:gd name="connsiteX2" fmla="*/ 1124475 w 3694232"/>
                <a:gd name="connsiteY2" fmla="*/ 606091 h 1390098"/>
                <a:gd name="connsiteX3" fmla="*/ 777890 w 3694232"/>
                <a:gd name="connsiteY3" fmla="*/ 606091 h 1390098"/>
                <a:gd name="connsiteX4" fmla="*/ 1990064 w 3694232"/>
                <a:gd name="connsiteY4" fmla="*/ 0 h 1390098"/>
                <a:gd name="connsiteX5" fmla="*/ 3202238 w 3694232"/>
                <a:gd name="connsiteY5" fmla="*/ 606091 h 1390098"/>
                <a:gd name="connsiteX6" fmla="*/ 2855653 w 3694232"/>
                <a:gd name="connsiteY6" fmla="*/ 606091 h 1390098"/>
                <a:gd name="connsiteX7" fmla="*/ 2855653 w 3694232"/>
                <a:gd name="connsiteY7" fmla="*/ 1212182 h 1390098"/>
                <a:gd name="connsiteX8" fmla="*/ 3694232 w 3694232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9" fmla="*/ 0 w 3456383"/>
                <a:gd name="connsiteY9" fmla="*/ 1388192 h 13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6383" h="1388193">
                  <a:moveTo>
                    <a:pt x="0" y="1388192"/>
                  </a:moveTo>
                  <a:cubicBezTo>
                    <a:pt x="429101" y="1309696"/>
                    <a:pt x="591846" y="1266075"/>
                    <a:pt x="886626" y="1212182"/>
                  </a:cubicBezTo>
                  <a:lnTo>
                    <a:pt x="886626" y="606091"/>
                  </a:lnTo>
                  <a:lnTo>
                    <a:pt x="540041" y="606091"/>
                  </a:lnTo>
                  <a:lnTo>
                    <a:pt x="1752215" y="0"/>
                  </a:lnTo>
                  <a:lnTo>
                    <a:pt x="2964389" y="606091"/>
                  </a:lnTo>
                  <a:lnTo>
                    <a:pt x="2617804" y="606091"/>
                  </a:lnTo>
                  <a:lnTo>
                    <a:pt x="2617804" y="1212182"/>
                  </a:lnTo>
                  <a:cubicBezTo>
                    <a:pt x="3050119" y="1314666"/>
                    <a:pt x="3456383" y="1388193"/>
                    <a:pt x="3456383" y="1388193"/>
                  </a:cubicBezTo>
                  <a:lnTo>
                    <a:pt x="0" y="1388192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21000">
                  <a:sysClr val="window" lastClr="FFFFFF">
                    <a:alpha val="50000"/>
                  </a:sysClr>
                </a:gs>
                <a:gs pos="54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6249144" y="2348880"/>
            <a:ext cx="2808312" cy="2592288"/>
            <a:chOff x="713978" y="1480527"/>
            <a:chExt cx="1552429" cy="1552429"/>
          </a:xfrm>
        </p:grpSpPr>
        <p:sp>
          <p:nvSpPr>
            <p:cNvPr id="37" name="타원 36"/>
            <p:cNvSpPr/>
            <p:nvPr/>
          </p:nvSpPr>
          <p:spPr>
            <a:xfrm>
              <a:off x="713978" y="1480527"/>
              <a:ext cx="1552429" cy="15524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8" name="타원 37"/>
            <p:cNvSpPr/>
            <p:nvPr/>
          </p:nvSpPr>
          <p:spPr>
            <a:xfrm>
              <a:off x="807030" y="1573579"/>
              <a:ext cx="1366325" cy="13663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>
                <a:rot lat="0" lon="0" rev="20400000"/>
              </a:lightRig>
            </a:scene3d>
            <a:sp3d>
              <a:bevelT w="2540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kern="10" spc="-260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900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bg1"/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/>
                <a:ea typeface="HY헤드라인M"/>
              </a:endParaRPr>
            </a:p>
          </p:txBody>
        </p:sp>
      </p:grpSp>
      <p:sp>
        <p:nvSpPr>
          <p:cNvPr id="39" name="Rectangle 316"/>
          <p:cNvSpPr txBox="1">
            <a:spLocks noChangeArrowheads="1"/>
          </p:cNvSpPr>
          <p:nvPr/>
        </p:nvSpPr>
        <p:spPr bwMode="auto">
          <a:xfrm>
            <a:off x="6033120" y="2852936"/>
            <a:ext cx="3294510" cy="16181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즐거운 학교</a:t>
            </a:r>
            <a:endParaRPr lang="en-US" altLang="ko-KR" sz="32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행복한 학교</a:t>
            </a:r>
            <a:endParaRPr lang="en-US" altLang="ko-KR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3"/>
          <p:cNvGrpSpPr/>
          <p:nvPr/>
        </p:nvGrpSpPr>
        <p:grpSpPr>
          <a:xfrm>
            <a:off x="3" y="1268412"/>
            <a:ext cx="9906000" cy="5589588"/>
            <a:chOff x="3" y="1268412"/>
            <a:chExt cx="9906000" cy="5589588"/>
          </a:xfrm>
        </p:grpSpPr>
        <p:sp>
          <p:nvSpPr>
            <p:cNvPr id="52" name="직사각형 51"/>
            <p:cNvSpPr/>
            <p:nvPr/>
          </p:nvSpPr>
          <p:spPr>
            <a:xfrm>
              <a:off x="3" y="1268412"/>
              <a:ext cx="9906000" cy="5114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그룹 25"/>
            <p:cNvGrpSpPr/>
            <p:nvPr/>
          </p:nvGrpSpPr>
          <p:grpSpPr>
            <a:xfrm>
              <a:off x="3" y="6381330"/>
              <a:ext cx="9906000" cy="476670"/>
              <a:chOff x="0" y="6381330"/>
              <a:chExt cx="9906000" cy="476670"/>
            </a:xfrm>
          </p:grpSpPr>
          <p:grpSp>
            <p:nvGrpSpPr>
              <p:cNvPr id="4" name="그룹 18"/>
              <p:cNvGrpSpPr/>
              <p:nvPr/>
            </p:nvGrpSpPr>
            <p:grpSpPr>
              <a:xfrm rot="16200000" flipH="1">
                <a:off x="4916997" y="1464335"/>
                <a:ext cx="72007" cy="9905998"/>
                <a:chOff x="0" y="0"/>
                <a:chExt cx="116463" cy="6858000"/>
              </a:xfrm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0" y="0"/>
                  <a:ext cx="116463" cy="6858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0" y="180756"/>
                  <a:ext cx="116463" cy="1080000"/>
                </a:xfrm>
                <a:prstGeom prst="rect">
                  <a:avLst/>
                </a:prstGeom>
                <a:solidFill>
                  <a:srgbClr val="1999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직사각형 30"/>
                <p:cNvSpPr/>
                <p:nvPr/>
              </p:nvSpPr>
              <p:spPr>
                <a:xfrm>
                  <a:off x="0" y="342132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직사각형 31"/>
                <p:cNvSpPr/>
                <p:nvPr/>
              </p:nvSpPr>
              <p:spPr>
                <a:xfrm>
                  <a:off x="0" y="414020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직사각형 32"/>
                <p:cNvSpPr/>
                <p:nvPr/>
              </p:nvSpPr>
              <p:spPr>
                <a:xfrm>
                  <a:off x="0" y="6453336"/>
                  <a:ext cx="115200" cy="40466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8" name="직사각형 27"/>
              <p:cNvSpPr/>
              <p:nvPr/>
            </p:nvSpPr>
            <p:spPr>
              <a:xfrm>
                <a:off x="0" y="6453336"/>
                <a:ext cx="9906000" cy="404664"/>
              </a:xfrm>
              <a:prstGeom prst="rect">
                <a:avLst/>
              </a:prstGeom>
              <a:solidFill>
                <a:srgbClr val="4548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20"/>
          <p:cNvGrpSpPr/>
          <p:nvPr/>
        </p:nvGrpSpPr>
        <p:grpSpPr>
          <a:xfrm>
            <a:off x="474860" y="99328"/>
            <a:ext cx="9419445" cy="994352"/>
            <a:chOff x="474855" y="99328"/>
            <a:chExt cx="9419445" cy="994352"/>
          </a:xfrm>
        </p:grpSpPr>
        <p:grpSp>
          <p:nvGrpSpPr>
            <p:cNvPr id="6" name="그룹 19"/>
            <p:cNvGrpSpPr/>
            <p:nvPr/>
          </p:nvGrpSpPr>
          <p:grpSpPr>
            <a:xfrm>
              <a:off x="7936392" y="99328"/>
              <a:ext cx="1957908" cy="305336"/>
              <a:chOff x="7936392" y="99328"/>
              <a:chExt cx="1957908" cy="305336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7936392" y="99328"/>
                <a:ext cx="1957908" cy="276999"/>
              </a:xfrm>
              <a:prstGeom prst="rect">
                <a:avLst/>
              </a:prstGeom>
              <a:noFill/>
            </p:spPr>
            <p:txBody>
              <a:bodyPr wrap="square" rIns="21600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1</a:t>
                </a:r>
                <a:r>
                  <a:rPr lang="ko-KR" altLang="en-US" sz="1200" b="1" dirty="0" err="1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정연수과정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 </a:t>
                </a:r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6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분임</a:t>
                </a:r>
                <a:endParaRPr lang="ko-KR" altLang="en-US" sz="28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Rix고딕 B" pitchFamily="18" charset="-127"/>
                  <a:ea typeface="Rix고딕 B" pitchFamily="18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 rot="10800000">
                <a:off x="8179244" y="358921"/>
                <a:ext cx="1512000" cy="45743"/>
              </a:xfrm>
              <a:prstGeom prst="rect">
                <a:avLst/>
              </a:prstGeom>
              <a:solidFill>
                <a:srgbClr val="24569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23" name="내용 개체 틀 1"/>
            <p:cNvSpPr txBox="1">
              <a:spLocks/>
            </p:cNvSpPr>
            <p:nvPr/>
          </p:nvSpPr>
          <p:spPr>
            <a:xfrm>
              <a:off x="474855" y="493516"/>
              <a:ext cx="8222556" cy="6001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cene3d>
                <a:camera prst="orthographicFront"/>
                <a:lightRig rig="threePt" dir="t"/>
              </a:scene3d>
              <a:sp3d extrusionH="57150" contourW="31750"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1200" cap="none" normalizeH="0" baseline="0" noProof="0" dirty="0" smtClean="0">
                  <a:ln>
                    <a:noFill/>
                  </a:ln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</a:rPr>
                <a:t>4</a:t>
              </a:r>
              <a:r>
                <a:rPr lang="en-US" altLang="ko-KR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. ‘</a:t>
              </a:r>
              <a:r>
                <a:rPr lang="ko-KR" altLang="en-US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비타민충전</a:t>
              </a:r>
              <a:r>
                <a:rPr lang="en-US" altLang="ko-KR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’</a:t>
              </a:r>
              <a:r>
                <a:rPr lang="ko-KR" altLang="en-US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을 통한 행복</a:t>
              </a:r>
              <a:r>
                <a:rPr lang="en-US" altLang="ko-KR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UP!</a:t>
              </a:r>
              <a:r>
                <a:rPr lang="ko-KR" altLang="en-US" sz="24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프로그램의 실제</a:t>
              </a:r>
              <a:endParaRPr lang="ko-KR" altLang="en-US" sz="2400" dirty="0">
                <a:solidFill>
                  <a:srgbClr val="245572"/>
                </a:solidFill>
                <a:effectLst>
                  <a:outerShdw blurRad="88900" dist="38100" dir="2400000" algn="tl" rotWithShape="0">
                    <a:prstClr val="black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9" name="Rectangle 316"/>
          <p:cNvSpPr txBox="1">
            <a:spLocks noChangeArrowheads="1"/>
          </p:cNvSpPr>
          <p:nvPr/>
        </p:nvSpPr>
        <p:spPr bwMode="auto">
          <a:xfrm>
            <a:off x="6033120" y="2852936"/>
            <a:ext cx="3294510" cy="161819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즐거운 학교</a:t>
            </a:r>
            <a:endParaRPr lang="en-US" altLang="ko-KR" sz="3200" dirty="0" smtClean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행복한 학교</a:t>
            </a:r>
            <a:endParaRPr lang="en-US" altLang="ko-KR" sz="32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>
          <a:xfrm>
            <a:off x="992560" y="1340768"/>
            <a:ext cx="8280400" cy="4953732"/>
          </a:xfrm>
          <a:prstGeom prst="roundRect">
            <a:avLst>
              <a:gd name="adj" fmla="val 2203"/>
            </a:avLst>
          </a:prstGeom>
          <a:solidFill>
            <a:schemeClr val="bg2">
              <a:lumMod val="90000"/>
              <a:alpha val="85000"/>
            </a:schemeClr>
          </a:solidFill>
          <a:ln>
            <a:noFill/>
          </a:ln>
          <a:effectLst/>
          <a:scene3d>
            <a:camera prst="orthographicFront"/>
            <a:lightRig rig="sof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0" rtlCol="0" anchor="t" anchorCtr="0"/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kumimoji="1" lang="ko-KR" altLang="en-US" sz="1400" kern="10" spc="-150" dirty="0" smtClean="0">
              <a:ln w="9525">
                <a:noFill/>
                <a:round/>
                <a:headEnd/>
                <a:tailEnd/>
              </a:ln>
              <a:gradFill>
                <a:gsLst>
                  <a:gs pos="0">
                    <a:schemeClr val="tx1">
                      <a:alpha val="65000"/>
                    </a:schemeClr>
                  </a:gs>
                  <a:gs pos="100000">
                    <a:schemeClr val="tx1">
                      <a:alpha val="65000"/>
                    </a:schemeClr>
                  </a:gs>
                </a:gsLst>
                <a:lin ang="5400000" scaled="0"/>
              </a:gradFill>
              <a:latin typeface="HY헤드라인M"/>
              <a:ea typeface="HY헤드라인M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1241699" y="1451121"/>
            <a:ext cx="1512168" cy="1522670"/>
            <a:chOff x="713978" y="1480527"/>
            <a:chExt cx="1552429" cy="1552429"/>
          </a:xfrm>
        </p:grpSpPr>
        <p:sp>
          <p:nvSpPr>
            <p:cNvPr id="55" name="타원 54"/>
            <p:cNvSpPr/>
            <p:nvPr/>
          </p:nvSpPr>
          <p:spPr>
            <a:xfrm>
              <a:off x="713978" y="1480527"/>
              <a:ext cx="1552429" cy="15524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400" dirty="0"/>
            </a:p>
          </p:txBody>
        </p:sp>
        <p:sp>
          <p:nvSpPr>
            <p:cNvPr id="56" name="타원 55"/>
            <p:cNvSpPr/>
            <p:nvPr/>
          </p:nvSpPr>
          <p:spPr>
            <a:xfrm>
              <a:off x="807030" y="1573579"/>
              <a:ext cx="1366325" cy="136632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>
                <a:rot lat="0" lon="0" rev="20400000"/>
              </a:lightRig>
            </a:scene3d>
            <a:sp3d>
              <a:bevelT w="2540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sz="2400" kern="10" spc="-260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900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bg1"/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/>
                <a:ea typeface="HY헤드라인M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1241699" y="3107308"/>
            <a:ext cx="1512168" cy="1480421"/>
            <a:chOff x="713978" y="1480527"/>
            <a:chExt cx="1552429" cy="1552429"/>
          </a:xfrm>
        </p:grpSpPr>
        <p:sp>
          <p:nvSpPr>
            <p:cNvPr id="58" name="타원 57"/>
            <p:cNvSpPr/>
            <p:nvPr/>
          </p:nvSpPr>
          <p:spPr>
            <a:xfrm>
              <a:off x="713978" y="1480527"/>
              <a:ext cx="1552429" cy="15524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9" name="타원 58"/>
            <p:cNvSpPr/>
            <p:nvPr/>
          </p:nvSpPr>
          <p:spPr>
            <a:xfrm>
              <a:off x="807030" y="1573579"/>
              <a:ext cx="1366325" cy="136632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>
                <a:rot lat="0" lon="0" rev="20400000"/>
              </a:lightRig>
            </a:scene3d>
            <a:sp3d>
              <a:bevelT w="2540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kern="10" spc="-260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900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bg1"/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/>
                <a:ea typeface="HY헤드라인M"/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1241699" y="4731590"/>
            <a:ext cx="1512168" cy="1487088"/>
            <a:chOff x="713978" y="1480527"/>
            <a:chExt cx="1552429" cy="1552429"/>
          </a:xfrm>
        </p:grpSpPr>
        <p:sp>
          <p:nvSpPr>
            <p:cNvPr id="61" name="타원 60"/>
            <p:cNvSpPr/>
            <p:nvPr/>
          </p:nvSpPr>
          <p:spPr>
            <a:xfrm>
              <a:off x="713978" y="1480527"/>
              <a:ext cx="1552429" cy="15524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2" name="타원 61"/>
            <p:cNvSpPr/>
            <p:nvPr/>
          </p:nvSpPr>
          <p:spPr>
            <a:xfrm>
              <a:off x="807030" y="1573579"/>
              <a:ext cx="1366325" cy="13663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soft" dir="t">
                <a:rot lat="0" lon="0" rev="20400000"/>
              </a:lightRig>
            </a:scene3d>
            <a:sp3d>
              <a:bevelT w="254000" h="50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kumimoji="1" lang="ko-KR" altLang="en-US" kern="10" spc="-260" dirty="0">
                <a:ln w="9525">
                  <a:noFill/>
                  <a:round/>
                  <a:headEnd/>
                  <a:tailEnd/>
                </a:ln>
                <a:gradFill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49000">
                      <a:schemeClr val="accent5">
                        <a:lumMod val="20000"/>
                        <a:lumOff val="80000"/>
                      </a:schemeClr>
                    </a:gs>
                    <a:gs pos="50000">
                      <a:schemeClr val="bg1"/>
                    </a:gs>
                    <a:gs pos="100000">
                      <a:schemeClr val="accent5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Y헤드라인M"/>
                <a:ea typeface="HY헤드라인M"/>
              </a:endParaRPr>
            </a:p>
          </p:txBody>
        </p:sp>
      </p:grpSp>
      <p:sp>
        <p:nvSpPr>
          <p:cNvPr id="63" name="모서리가 둥근 직사각형 62"/>
          <p:cNvSpPr/>
          <p:nvPr/>
        </p:nvSpPr>
        <p:spPr>
          <a:xfrm>
            <a:off x="3492752" y="4785208"/>
            <a:ext cx="5637332" cy="1361040"/>
          </a:xfrm>
          <a:prstGeom prst="roundRect">
            <a:avLst>
              <a:gd name="adj" fmla="val 10107"/>
            </a:avLst>
          </a:prstGeom>
          <a:solidFill>
            <a:schemeClr val="bg1">
              <a:alpha val="70000"/>
            </a:schemeClr>
          </a:solidFill>
          <a:ln w="25400">
            <a:solidFill>
              <a:schemeClr val="accent6"/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1600" dirty="0" err="1" smtClean="0">
                <a:latin typeface="Rix고딕 B" pitchFamily="18" charset="-127"/>
                <a:ea typeface="Rix고딕 B" pitchFamily="18" charset="-127"/>
              </a:rPr>
              <a:t>ㆍ</a:t>
            </a:r>
            <a:endParaRPr lang="en-US" altLang="ko-KR" sz="1600" dirty="0" smtClean="0">
              <a:latin typeface="Rix고딕 B" pitchFamily="18" charset="-127"/>
              <a:ea typeface="Rix고딕 B" pitchFamily="18" charset="-127"/>
            </a:endParaRPr>
          </a:p>
          <a:p>
            <a:pPr>
              <a:spcBef>
                <a:spcPts val="600"/>
              </a:spcBef>
            </a:pPr>
            <a:r>
              <a:rPr lang="ko-KR" altLang="en-US" sz="1600" dirty="0" err="1" smtClean="0">
                <a:latin typeface="Rix고딕 B" pitchFamily="18" charset="-127"/>
                <a:ea typeface="Rix고딕 B" pitchFamily="18" charset="-127"/>
              </a:rPr>
              <a:t>ㆍ</a:t>
            </a:r>
            <a:endParaRPr lang="en-US" altLang="ko-KR" sz="1600" dirty="0" smtClean="0">
              <a:latin typeface="Rix고딕 B" pitchFamily="18" charset="-127"/>
              <a:ea typeface="Rix고딕 B" pitchFamily="18" charset="-127"/>
            </a:endParaRPr>
          </a:p>
          <a:p>
            <a:pPr>
              <a:spcBef>
                <a:spcPts val="600"/>
              </a:spcBef>
            </a:pPr>
            <a:r>
              <a:rPr lang="ko-KR" altLang="en-US" sz="1600" dirty="0" err="1" smtClean="0">
                <a:latin typeface="Rix고딕 B" pitchFamily="18" charset="-127"/>
                <a:ea typeface="Rix고딕 B" pitchFamily="18" charset="-127"/>
              </a:rPr>
              <a:t>ㆍ</a:t>
            </a:r>
            <a:endParaRPr lang="ko-KR" altLang="en-US" sz="1600" dirty="0"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3492752" y="3121020"/>
            <a:ext cx="5637332" cy="1361040"/>
          </a:xfrm>
          <a:prstGeom prst="roundRect">
            <a:avLst>
              <a:gd name="adj" fmla="val 10107"/>
            </a:avLst>
          </a:prstGeom>
          <a:solidFill>
            <a:schemeClr val="bg1">
              <a:alpha val="70000"/>
            </a:schemeClr>
          </a:solidFill>
          <a:ln w="25400">
            <a:solidFill>
              <a:schemeClr val="accent3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ko-KR" altLang="en-US" sz="1600" dirty="0" err="1" smtClean="0">
                <a:latin typeface="Rix고딕 B" pitchFamily="18" charset="-127"/>
                <a:ea typeface="Rix고딕 B" pitchFamily="18" charset="-127"/>
              </a:rPr>
              <a:t>ㆍ</a:t>
            </a:r>
            <a:endParaRPr lang="en-US" altLang="ko-KR" sz="1600" dirty="0" smtClean="0">
              <a:latin typeface="Rix고딕 B" pitchFamily="18" charset="-127"/>
              <a:ea typeface="Rix고딕 B" pitchFamily="18" charset="-127"/>
            </a:endParaRPr>
          </a:p>
          <a:p>
            <a:pPr>
              <a:spcBef>
                <a:spcPts val="600"/>
              </a:spcBef>
            </a:pPr>
            <a:r>
              <a:rPr lang="ko-KR" altLang="en-US" sz="1600" dirty="0" err="1" smtClean="0">
                <a:latin typeface="Rix고딕 B" pitchFamily="18" charset="-127"/>
                <a:ea typeface="Rix고딕 B" pitchFamily="18" charset="-127"/>
              </a:rPr>
              <a:t>ㆍ</a:t>
            </a:r>
            <a:endParaRPr lang="en-US" altLang="ko-KR" sz="1600" dirty="0" smtClean="0">
              <a:latin typeface="Rix고딕 B" pitchFamily="18" charset="-127"/>
              <a:ea typeface="Rix고딕 B" pitchFamily="18" charset="-127"/>
            </a:endParaRPr>
          </a:p>
          <a:p>
            <a:r>
              <a:rPr lang="ko-KR" altLang="en-US" sz="1600" dirty="0" smtClean="0">
                <a:latin typeface="Rix고딕 B" pitchFamily="18" charset="-127"/>
                <a:ea typeface="Rix고딕 B" pitchFamily="18" charset="-127"/>
              </a:rPr>
              <a:t> </a:t>
            </a:r>
            <a:endParaRPr lang="en-US" altLang="ko-KR" sz="1600" dirty="0" smtClean="0">
              <a:latin typeface="Rix고딕 B" pitchFamily="18" charset="-127"/>
              <a:ea typeface="Rix고딕 B" pitchFamily="18" charset="-127"/>
            </a:endParaRPr>
          </a:p>
          <a:p>
            <a:pPr>
              <a:spcBef>
                <a:spcPts val="600"/>
              </a:spcBef>
            </a:pPr>
            <a:r>
              <a:rPr lang="ko-KR" altLang="en-US" sz="1600" dirty="0" err="1" smtClean="0">
                <a:latin typeface="Rix고딕 B" pitchFamily="18" charset="-127"/>
                <a:ea typeface="Rix고딕 B" pitchFamily="18" charset="-127"/>
              </a:rPr>
              <a:t>ㆍ</a:t>
            </a:r>
            <a:endParaRPr lang="ko-KR" altLang="en-US" sz="1600" dirty="0"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3492752" y="1473849"/>
            <a:ext cx="5637332" cy="1361040"/>
          </a:xfrm>
          <a:prstGeom prst="roundRect">
            <a:avLst>
              <a:gd name="adj" fmla="val 10107"/>
            </a:avLst>
          </a:prstGeom>
          <a:solidFill>
            <a:schemeClr val="bg1">
              <a:alpha val="70000"/>
            </a:schemeClr>
          </a:solidFill>
          <a:ln w="25400">
            <a:solidFill>
              <a:schemeClr val="accent5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ko-KR" altLang="en-US" sz="1600" dirty="0" err="1" smtClean="0">
                <a:latin typeface="Rix고딕 B" pitchFamily="18" charset="-127"/>
                <a:ea typeface="Rix고딕 B" pitchFamily="18" charset="-127"/>
              </a:rPr>
              <a:t>ㆍ</a:t>
            </a:r>
            <a:endParaRPr lang="en-US" altLang="ko-KR" sz="1600" dirty="0" smtClean="0">
              <a:latin typeface="Rix고딕 B" pitchFamily="18" charset="-127"/>
              <a:ea typeface="Rix고딕 B" pitchFamily="18" charset="-127"/>
            </a:endParaRPr>
          </a:p>
          <a:p>
            <a:pPr>
              <a:spcBef>
                <a:spcPts val="600"/>
              </a:spcBef>
            </a:pPr>
            <a:r>
              <a:rPr lang="ko-KR" altLang="en-US" sz="1600" dirty="0" err="1" smtClean="0">
                <a:latin typeface="Rix고딕 B" pitchFamily="18" charset="-127"/>
                <a:ea typeface="Rix고딕 B" pitchFamily="18" charset="-127"/>
              </a:rPr>
              <a:t>ㆍ</a:t>
            </a:r>
            <a:endParaRPr lang="en-US" altLang="ko-KR" sz="1600" dirty="0" smtClean="0">
              <a:latin typeface="Rix고딕 B" pitchFamily="18" charset="-127"/>
              <a:ea typeface="Rix고딕 B" pitchFamily="18" charset="-127"/>
            </a:endParaRPr>
          </a:p>
        </p:txBody>
      </p:sp>
      <p:sp>
        <p:nvSpPr>
          <p:cNvPr id="66" name="오른쪽 화살표 65"/>
          <p:cNvSpPr/>
          <p:nvPr/>
        </p:nvSpPr>
        <p:spPr>
          <a:xfrm>
            <a:off x="3005890" y="2071562"/>
            <a:ext cx="180020" cy="252028"/>
          </a:xfrm>
          <a:prstGeom prst="rightArrow">
            <a:avLst>
              <a:gd name="adj1" fmla="val 50000"/>
              <a:gd name="adj2" fmla="val 991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오른쪽 화살표 66"/>
          <p:cNvSpPr/>
          <p:nvPr/>
        </p:nvSpPr>
        <p:spPr>
          <a:xfrm>
            <a:off x="3005481" y="3685497"/>
            <a:ext cx="180020" cy="252028"/>
          </a:xfrm>
          <a:prstGeom prst="rightArrow">
            <a:avLst>
              <a:gd name="adj1" fmla="val 50000"/>
              <a:gd name="adj2" fmla="val 991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오른쪽 화살표 67"/>
          <p:cNvSpPr/>
          <p:nvPr/>
        </p:nvSpPr>
        <p:spPr>
          <a:xfrm>
            <a:off x="3005481" y="5316449"/>
            <a:ext cx="180020" cy="252028"/>
          </a:xfrm>
          <a:prstGeom prst="rightArrow">
            <a:avLst>
              <a:gd name="adj1" fmla="val 50000"/>
              <a:gd name="adj2" fmla="val 991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Rectangle 316"/>
          <p:cNvSpPr txBox="1">
            <a:spLocks noChangeArrowheads="1"/>
          </p:cNvSpPr>
          <p:nvPr/>
        </p:nvSpPr>
        <p:spPr bwMode="auto">
          <a:xfrm>
            <a:off x="1064568" y="1700808"/>
            <a:ext cx="1847115" cy="9490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비타민 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A</a:t>
            </a:r>
          </a:p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(Arrangement)</a:t>
            </a:r>
            <a:endParaRPr lang="en-US" altLang="ko-KR" sz="14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" name="Rectangle 316"/>
          <p:cNvSpPr txBox="1">
            <a:spLocks noChangeArrowheads="1"/>
          </p:cNvSpPr>
          <p:nvPr/>
        </p:nvSpPr>
        <p:spPr bwMode="auto">
          <a:xfrm>
            <a:off x="1136576" y="3356992"/>
            <a:ext cx="1773967" cy="8869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비타민 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C</a:t>
            </a:r>
          </a:p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(Communication)</a:t>
            </a:r>
          </a:p>
        </p:txBody>
      </p:sp>
      <p:sp>
        <p:nvSpPr>
          <p:cNvPr id="71" name="Rectangle 316"/>
          <p:cNvSpPr txBox="1">
            <a:spLocks noChangeArrowheads="1"/>
          </p:cNvSpPr>
          <p:nvPr/>
        </p:nvSpPr>
        <p:spPr bwMode="auto">
          <a:xfrm>
            <a:off x="1136576" y="4941168"/>
            <a:ext cx="1773967" cy="8869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비타민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D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(Dream)</a:t>
            </a:r>
            <a:endParaRPr lang="en-US" altLang="ko-KR" sz="20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0"/>
          <p:cNvGrpSpPr/>
          <p:nvPr/>
        </p:nvGrpSpPr>
        <p:grpSpPr>
          <a:xfrm>
            <a:off x="-1904" y="0"/>
            <a:ext cx="9918000" cy="6858000"/>
            <a:chOff x="-1904" y="0"/>
            <a:chExt cx="9918000" cy="6858000"/>
          </a:xfrm>
        </p:grpSpPr>
        <p:sp>
          <p:nvSpPr>
            <p:cNvPr id="78" name="직사각형 77"/>
            <p:cNvSpPr/>
            <p:nvPr/>
          </p:nvSpPr>
          <p:spPr>
            <a:xfrm>
              <a:off x="0" y="0"/>
              <a:ext cx="9904413" cy="6858000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그룹 59"/>
            <p:cNvGrpSpPr/>
            <p:nvPr/>
          </p:nvGrpSpPr>
          <p:grpSpPr>
            <a:xfrm>
              <a:off x="-1904" y="3127319"/>
              <a:ext cx="9918000" cy="2146593"/>
              <a:chOff x="428625" y="2082527"/>
              <a:chExt cx="8286750" cy="1785937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428625" y="2082527"/>
                <a:ext cx="857250" cy="857250"/>
              </a:xfrm>
              <a:prstGeom prst="rect">
                <a:avLst/>
              </a:prstGeom>
              <a:solidFill>
                <a:srgbClr val="FF6600">
                  <a:alpha val="77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357313" y="2082527"/>
                <a:ext cx="857250" cy="857250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2286000" y="2082527"/>
                <a:ext cx="857250" cy="857250"/>
              </a:xfrm>
              <a:prstGeom prst="rect">
                <a:avLst/>
              </a:prstGeom>
              <a:solidFill>
                <a:srgbClr val="FFFC92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3214688" y="2082527"/>
                <a:ext cx="857250" cy="85725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4143375" y="2082527"/>
                <a:ext cx="857250" cy="85725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5072063" y="2082527"/>
                <a:ext cx="857250" cy="8572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6000750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6929438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428625" y="3011214"/>
                <a:ext cx="857250" cy="857250"/>
              </a:xfrm>
              <a:prstGeom prst="rect">
                <a:avLst/>
              </a:prstGeom>
              <a:solidFill>
                <a:srgbClr val="FF66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357313" y="3011214"/>
                <a:ext cx="857250" cy="857250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2286000" y="3011214"/>
                <a:ext cx="857250" cy="857250"/>
              </a:xfrm>
              <a:prstGeom prst="rect">
                <a:avLst/>
              </a:prstGeom>
              <a:solidFill>
                <a:srgbClr val="FFFC92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3214688" y="3011214"/>
                <a:ext cx="857250" cy="85725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4143375" y="3011214"/>
                <a:ext cx="857250" cy="85725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5072063" y="3011214"/>
                <a:ext cx="857250" cy="85725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6000750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6929438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7858125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7858125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9" name="직사각형 78"/>
          <p:cNvSpPr/>
          <p:nvPr/>
        </p:nvSpPr>
        <p:spPr>
          <a:xfrm>
            <a:off x="2711346" y="1124744"/>
            <a:ext cx="4940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5. </a:t>
            </a:r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결론 및 제언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681192" y="3140968"/>
            <a:ext cx="1026000" cy="1030365"/>
          </a:xfrm>
          <a:prstGeom prst="rect">
            <a:avLst/>
          </a:prstGeom>
          <a:solidFill>
            <a:srgbClr val="FFFC92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681192" y="4221088"/>
            <a:ext cx="1026000" cy="1030365"/>
          </a:xfrm>
          <a:prstGeom prst="rect">
            <a:avLst/>
          </a:prstGeom>
          <a:solidFill>
            <a:srgbClr val="FFFC92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761312" y="3140968"/>
            <a:ext cx="1026000" cy="1030365"/>
          </a:xfrm>
          <a:prstGeom prst="rect">
            <a:avLst/>
          </a:prstGeom>
          <a:solidFill>
            <a:srgbClr val="FFC000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761312" y="4221088"/>
            <a:ext cx="1026000" cy="1030365"/>
          </a:xfrm>
          <a:prstGeom prst="rect">
            <a:avLst/>
          </a:prstGeom>
          <a:solidFill>
            <a:srgbClr val="FFC000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880000" y="3140968"/>
            <a:ext cx="1026000" cy="1030365"/>
          </a:xfrm>
          <a:prstGeom prst="rect">
            <a:avLst/>
          </a:prstGeom>
          <a:solidFill>
            <a:srgbClr val="FF6600">
              <a:alpha val="77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880000" y="4221088"/>
            <a:ext cx="1026000" cy="1030365"/>
          </a:xfrm>
          <a:prstGeom prst="rect">
            <a:avLst/>
          </a:prstGeom>
          <a:solidFill>
            <a:srgbClr val="FF6600">
              <a:alpha val="77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-6498" y="0"/>
            <a:ext cx="546050" cy="6858000"/>
          </a:xfrm>
          <a:prstGeom prst="rect">
            <a:avLst/>
          </a:prstGeom>
          <a:solidFill>
            <a:srgbClr val="FF6600">
              <a:alpha val="84706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3200">
              <a:solidFill>
                <a:srgbClr val="1C1C1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Rectangle 38"/>
          <p:cNvSpPr>
            <a:spLocks noChangeArrowheads="1"/>
          </p:cNvSpPr>
          <p:nvPr/>
        </p:nvSpPr>
        <p:spPr bwMode="auto">
          <a:xfrm>
            <a:off x="518555" y="0"/>
            <a:ext cx="546050" cy="6858000"/>
          </a:xfrm>
          <a:prstGeom prst="rect">
            <a:avLst/>
          </a:prstGeom>
          <a:solidFill>
            <a:srgbClr val="FFC000">
              <a:alpha val="9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3200">
              <a:solidFill>
                <a:srgbClr val="1C1C1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1043608" y="0"/>
            <a:ext cx="546050" cy="6858000"/>
          </a:xfrm>
          <a:prstGeom prst="rect">
            <a:avLst/>
          </a:prstGeom>
          <a:solidFill>
            <a:srgbClr val="FFFC92">
              <a:alpha val="89804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3200">
              <a:solidFill>
                <a:srgbClr val="1C1C1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000672" y="692696"/>
            <a:ext cx="7192275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0" h="38100"/>
              <a:contourClr>
                <a:schemeClr val="bg1"/>
              </a:contourClr>
            </a:sp3d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</a:pPr>
            <a:r>
              <a:rPr lang="en-US" altLang="ko-KR" sz="9600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gradFill flip="none" rotWithShape="1">
                  <a:gsLst>
                    <a:gs pos="15000">
                      <a:srgbClr val="EA8B00"/>
                    </a:gs>
                    <a:gs pos="74000">
                      <a:srgbClr val="F2CB5C"/>
                    </a:gs>
                  </a:gsLst>
                  <a:lin ang="2700000" scaled="1"/>
                  <a:tileRect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Y견고딕" pitchFamily="18" charset="-127"/>
                <a:ea typeface="HY견고딕" pitchFamily="18" charset="-127"/>
                <a:cs typeface="Arial Unicode MS" pitchFamily="50" charset="-127"/>
              </a:rPr>
              <a:t>C</a:t>
            </a:r>
            <a:r>
              <a:rPr kumimoji="1" lang="en-US" altLang="ko-KR" sz="8000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HY견고딕" pitchFamily="18" charset="-127"/>
                <a:ea typeface="HY견고딕" pitchFamily="18" charset="-127"/>
              </a:rPr>
              <a:t>ontents</a:t>
            </a:r>
            <a:endParaRPr kumimoji="1" lang="en-US" altLang="ko-KR" sz="8000" dirty="0">
              <a:ln>
                <a:solidFill>
                  <a:schemeClr val="tx1">
                    <a:alpha val="19000"/>
                  </a:schemeClr>
                </a:solidFill>
              </a:ln>
              <a:solidFill>
                <a:srgbClr val="2F3547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r" fontAlgn="base">
              <a:spcBef>
                <a:spcPts val="500"/>
              </a:spcBef>
              <a:spcAft>
                <a:spcPct val="0"/>
              </a:spcAft>
            </a:pPr>
            <a:endParaRPr kumimoji="1" lang="en-US" altLang="ko-KR" sz="1200" dirty="0">
              <a:ln>
                <a:solidFill>
                  <a:schemeClr val="tx1">
                    <a:alpha val="19000"/>
                  </a:schemeClr>
                </a:solidFill>
              </a:ln>
              <a:solidFill>
                <a:srgbClr val="1C1C1C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r" fontAlgn="base">
              <a:spcBef>
                <a:spcPts val="500"/>
              </a:spcBef>
              <a:spcAft>
                <a:spcPct val="0"/>
              </a:spcAft>
            </a:pPr>
            <a:endParaRPr kumimoji="1" lang="en-US" altLang="ko-KR" sz="1200" dirty="0">
              <a:ln>
                <a:solidFill>
                  <a:schemeClr val="tx1">
                    <a:alpha val="19000"/>
                  </a:schemeClr>
                </a:solidFill>
              </a:ln>
              <a:solidFill>
                <a:srgbClr val="1C1C1C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marL="2397150" lvl="5" indent="-571500" algn="just">
              <a:spcBef>
                <a:spcPts val="800"/>
              </a:spcBef>
            </a:pP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굵은바탕체" pitchFamily="18" charset="-127"/>
                <a:ea typeface="08서울남산체 EB"/>
              </a:rPr>
              <a:t>Ⅰ</a:t>
            </a: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. 2014 </a:t>
            </a:r>
            <a:r>
              <a:rPr kumimoji="1" lang="ko-KR" altLang="en-US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대한민국 학교문화의 현주소</a:t>
            </a:r>
            <a:endParaRPr kumimoji="1" lang="en-US" altLang="ko-KR" sz="2400" b="1" dirty="0" smtClean="0">
              <a:ln>
                <a:solidFill>
                  <a:schemeClr val="tx1">
                    <a:alpha val="19000"/>
                  </a:schemeClr>
                </a:solidFill>
              </a:ln>
              <a:solidFill>
                <a:srgbClr val="2F3547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08서울남산체 EB" pitchFamily="18" charset="-127"/>
              <a:ea typeface="08서울남산체 EB"/>
            </a:endParaRPr>
          </a:p>
          <a:p>
            <a:pPr marL="2397150" lvl="5" indent="-571500" algn="just">
              <a:spcBef>
                <a:spcPts val="800"/>
              </a:spcBef>
            </a:pP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굵은바탕체" pitchFamily="18" charset="-127"/>
                <a:ea typeface="08서울남산체 EB"/>
              </a:rPr>
              <a:t>Ⅱ. </a:t>
            </a:r>
            <a:r>
              <a:rPr kumimoji="1" lang="ko-KR" altLang="en-US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굵은바탕체" pitchFamily="18" charset="-127"/>
                <a:ea typeface="08서울남산체 EB"/>
              </a:rPr>
              <a:t>학교문화의 긍정적 변화</a:t>
            </a: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굵은바탕체" pitchFamily="18" charset="-127"/>
                <a:ea typeface="08서울남산체 EB"/>
              </a:rPr>
              <a:t>, </a:t>
            </a:r>
          </a:p>
          <a:p>
            <a:pPr marL="2397150" lvl="5" indent="-571500" algn="just">
              <a:spcBef>
                <a:spcPts val="800"/>
              </a:spcBef>
            </a:pP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굵은바탕체" pitchFamily="18" charset="-127"/>
                <a:ea typeface="08서울남산체 EB"/>
              </a:rPr>
              <a:t>    </a:t>
            </a:r>
            <a:r>
              <a:rPr kumimoji="1" lang="ko-KR" altLang="en-US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굵은바탕체" pitchFamily="18" charset="-127"/>
                <a:ea typeface="08서울남산체 EB"/>
              </a:rPr>
              <a:t>교실로부터</a:t>
            </a: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굵은바탕체" pitchFamily="18" charset="-127"/>
                <a:ea typeface="08서울남산체 EB"/>
              </a:rPr>
              <a:t>!</a:t>
            </a:r>
          </a:p>
          <a:p>
            <a:pPr marL="2397150" lvl="5" indent="-571500" algn="just">
              <a:spcBef>
                <a:spcPts val="800"/>
              </a:spcBef>
            </a:pP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굵은바탕체" pitchFamily="18" charset="-127"/>
                <a:ea typeface="08서울남산체 EB"/>
              </a:rPr>
              <a:t>Ⅲ.</a:t>
            </a:r>
            <a:r>
              <a:rPr kumimoji="1" lang="ko-KR" altLang="en-US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 추진절차 및 역할분담 </a:t>
            </a:r>
            <a:endParaRPr kumimoji="1" lang="en-US" altLang="ko-KR" sz="2400" b="1" dirty="0" smtClean="0">
              <a:ln>
                <a:solidFill>
                  <a:schemeClr val="tx1">
                    <a:alpha val="19000"/>
                  </a:schemeClr>
                </a:solidFill>
              </a:ln>
              <a:solidFill>
                <a:srgbClr val="2F3547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08서울남산체 EB" pitchFamily="18" charset="-127"/>
              <a:ea typeface="08서울남산체 EB"/>
            </a:endParaRPr>
          </a:p>
          <a:p>
            <a:pPr marL="2397150" lvl="5" indent="-571500" algn="just">
              <a:spcBef>
                <a:spcPts val="800"/>
              </a:spcBef>
            </a:pP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굵은바탕체" pitchFamily="18" charset="-127"/>
                <a:ea typeface="08서울남산체 EB"/>
              </a:rPr>
              <a:t>Ⅳ.</a:t>
            </a:r>
            <a:r>
              <a:rPr kumimoji="1" lang="ko-KR" altLang="en-US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 </a:t>
            </a: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‘</a:t>
            </a:r>
            <a:r>
              <a:rPr kumimoji="1" lang="ko-KR" altLang="en-US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비타민 충전</a:t>
            </a: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’</a:t>
            </a:r>
            <a:r>
              <a:rPr kumimoji="1" lang="ko-KR" altLang="en-US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을 통한 행복 </a:t>
            </a: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UP! </a:t>
            </a:r>
          </a:p>
          <a:p>
            <a:pPr marL="2397150" lvl="5" indent="-571500" algn="just">
              <a:spcBef>
                <a:spcPts val="800"/>
              </a:spcBef>
            </a:pP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      </a:t>
            </a:r>
            <a:r>
              <a:rPr kumimoji="1" lang="ko-KR" altLang="en-US" sz="2400" b="1" dirty="0" err="1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교실만들기</a:t>
            </a:r>
            <a:r>
              <a:rPr kumimoji="1" lang="ko-KR" altLang="en-US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 프로젝트의 실제</a:t>
            </a:r>
            <a:endParaRPr kumimoji="1" lang="en-US" altLang="ko-KR" sz="2400" b="1" dirty="0" smtClean="0">
              <a:ln>
                <a:solidFill>
                  <a:schemeClr val="tx1">
                    <a:alpha val="19000"/>
                  </a:schemeClr>
                </a:solidFill>
              </a:ln>
              <a:solidFill>
                <a:srgbClr val="2F3547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08서울남산체 EB" pitchFamily="18" charset="-127"/>
              <a:ea typeface="08서울남산체 EB"/>
            </a:endParaRPr>
          </a:p>
          <a:p>
            <a:pPr marL="2397150" lvl="5" indent="-571500" algn="just">
              <a:spcBef>
                <a:spcPts val="800"/>
              </a:spcBef>
            </a:pP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굵은바탕체" pitchFamily="18" charset="-127"/>
                <a:ea typeface="08서울남산체 EB"/>
              </a:rPr>
              <a:t>Ⅴ.</a:t>
            </a:r>
            <a:r>
              <a:rPr kumimoji="1" lang="ko-KR" altLang="en-US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08서울남산체 EB" pitchFamily="18" charset="-127"/>
                <a:ea typeface="08서울남산체 EB"/>
              </a:rPr>
              <a:t> 결론 및 제언</a:t>
            </a:r>
            <a:r>
              <a:rPr kumimoji="1" lang="en-US" altLang="ko-KR" sz="2400" b="1" dirty="0" smtClean="0">
                <a:ln>
                  <a:solidFill>
                    <a:schemeClr val="tx1">
                      <a:alpha val="19000"/>
                    </a:schemeClr>
                  </a:solidFill>
                </a:ln>
                <a:solidFill>
                  <a:srgbClr val="2F3547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굵은바탕체" pitchFamily="18" charset="-127"/>
                <a:ea typeface="08서울남산체 EB"/>
              </a:rPr>
              <a:t> </a:t>
            </a:r>
            <a:endParaRPr kumimoji="1" lang="en-US" altLang="ko-KR" sz="2400" b="1" dirty="0" smtClean="0">
              <a:ln>
                <a:solidFill>
                  <a:schemeClr val="tx1">
                    <a:alpha val="19000"/>
                  </a:schemeClr>
                </a:solidFill>
              </a:ln>
              <a:solidFill>
                <a:srgbClr val="2F3547"/>
              </a:solidFill>
              <a:effectLst>
                <a:outerShdw blurRad="50800" dist="38100" dir="2700000" algn="tl" rotWithShape="0">
                  <a:prstClr val="black"/>
                </a:outerShdw>
              </a:effectLst>
              <a:latin typeface="08서울남산체 EB" pitchFamily="18" charset="-127"/>
              <a:ea typeface="08서울남산체 E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2"/>
          <p:cNvGrpSpPr/>
          <p:nvPr/>
        </p:nvGrpSpPr>
        <p:grpSpPr>
          <a:xfrm>
            <a:off x="3" y="1268412"/>
            <a:ext cx="9906000" cy="5589588"/>
            <a:chOff x="3" y="1268412"/>
            <a:chExt cx="9906000" cy="5589588"/>
          </a:xfrm>
        </p:grpSpPr>
        <p:sp>
          <p:nvSpPr>
            <p:cNvPr id="52" name="직사각형 51"/>
            <p:cNvSpPr/>
            <p:nvPr/>
          </p:nvSpPr>
          <p:spPr>
            <a:xfrm>
              <a:off x="3" y="1268412"/>
              <a:ext cx="9906000" cy="5114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그룹 24"/>
            <p:cNvGrpSpPr/>
            <p:nvPr/>
          </p:nvGrpSpPr>
          <p:grpSpPr>
            <a:xfrm>
              <a:off x="3" y="6381330"/>
              <a:ext cx="9906000" cy="476670"/>
              <a:chOff x="0" y="6381330"/>
              <a:chExt cx="9906000" cy="476670"/>
            </a:xfrm>
          </p:grpSpPr>
          <p:grpSp>
            <p:nvGrpSpPr>
              <p:cNvPr id="4" name="그룹 18"/>
              <p:cNvGrpSpPr/>
              <p:nvPr/>
            </p:nvGrpSpPr>
            <p:grpSpPr>
              <a:xfrm rot="16200000" flipH="1">
                <a:off x="4916997" y="1464335"/>
                <a:ext cx="72007" cy="9905998"/>
                <a:chOff x="0" y="0"/>
                <a:chExt cx="116463" cy="6858000"/>
              </a:xfrm>
            </p:grpSpPr>
            <p:sp>
              <p:nvSpPr>
                <p:cNvPr id="28" name="직사각형 27"/>
                <p:cNvSpPr/>
                <p:nvPr/>
              </p:nvSpPr>
              <p:spPr>
                <a:xfrm>
                  <a:off x="0" y="0"/>
                  <a:ext cx="116463" cy="6858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0" y="180756"/>
                  <a:ext cx="116463" cy="1080000"/>
                </a:xfrm>
                <a:prstGeom prst="rect">
                  <a:avLst/>
                </a:prstGeom>
                <a:solidFill>
                  <a:srgbClr val="1999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0" y="342132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직사각형 30"/>
                <p:cNvSpPr/>
                <p:nvPr/>
              </p:nvSpPr>
              <p:spPr>
                <a:xfrm>
                  <a:off x="0" y="414020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직사각형 31"/>
                <p:cNvSpPr/>
                <p:nvPr/>
              </p:nvSpPr>
              <p:spPr>
                <a:xfrm>
                  <a:off x="0" y="6453336"/>
                  <a:ext cx="115200" cy="40466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직사각형 26"/>
              <p:cNvSpPr/>
              <p:nvPr/>
            </p:nvSpPr>
            <p:spPr>
              <a:xfrm>
                <a:off x="0" y="6453336"/>
                <a:ext cx="9906000" cy="404664"/>
              </a:xfrm>
              <a:prstGeom prst="rect">
                <a:avLst/>
              </a:prstGeom>
              <a:solidFill>
                <a:srgbClr val="4548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5" name="그룹 23"/>
          <p:cNvGrpSpPr/>
          <p:nvPr/>
        </p:nvGrpSpPr>
        <p:grpSpPr>
          <a:xfrm>
            <a:off x="474860" y="99328"/>
            <a:ext cx="9419445" cy="994352"/>
            <a:chOff x="474855" y="99328"/>
            <a:chExt cx="9419445" cy="994352"/>
          </a:xfrm>
        </p:grpSpPr>
        <p:grpSp>
          <p:nvGrpSpPr>
            <p:cNvPr id="6" name="그룹 19"/>
            <p:cNvGrpSpPr/>
            <p:nvPr/>
          </p:nvGrpSpPr>
          <p:grpSpPr>
            <a:xfrm>
              <a:off x="7936392" y="99328"/>
              <a:ext cx="1957908" cy="305336"/>
              <a:chOff x="7936392" y="99328"/>
              <a:chExt cx="1957908" cy="305336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36392" y="99328"/>
                <a:ext cx="1957908" cy="276999"/>
              </a:xfrm>
              <a:prstGeom prst="rect">
                <a:avLst/>
              </a:prstGeom>
              <a:noFill/>
            </p:spPr>
            <p:txBody>
              <a:bodyPr wrap="square" rIns="21600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굵은바탕체" pitchFamily="18" charset="-127"/>
                    <a:ea typeface="굵은바탕체" pitchFamily="18" charset="-127"/>
                  </a:rPr>
                  <a:t>1</a:t>
                </a:r>
                <a:r>
                  <a:rPr lang="ko-KR" altLang="en-US" sz="1200" b="1" dirty="0" err="1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굵은바탕체" pitchFamily="18" charset="-127"/>
                    <a:ea typeface="굵은바탕체" pitchFamily="18" charset="-127"/>
                  </a:rPr>
                  <a:t>정연수과정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굵은바탕체" pitchFamily="18" charset="-127"/>
                    <a:ea typeface="굵은바탕체" pitchFamily="18" charset="-127"/>
                  </a:rPr>
                  <a:t> </a:t>
                </a:r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굵은바탕체" pitchFamily="18" charset="-127"/>
                    <a:ea typeface="굵은바탕체" pitchFamily="18" charset="-127"/>
                  </a:rPr>
                  <a:t>6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굵은바탕체" pitchFamily="18" charset="-127"/>
                    <a:ea typeface="굵은바탕체" pitchFamily="18" charset="-127"/>
                  </a:rPr>
                  <a:t>분임</a:t>
                </a:r>
                <a:endParaRPr lang="ko-KR" altLang="en-US" sz="28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Rix고딕 B" pitchFamily="18" charset="-127"/>
                  <a:ea typeface="Rix고딕 B" pitchFamily="18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 rot="10800000">
                <a:off x="8179244" y="358921"/>
                <a:ext cx="1512000" cy="45743"/>
              </a:xfrm>
              <a:prstGeom prst="rect">
                <a:avLst/>
              </a:prstGeom>
              <a:solidFill>
                <a:srgbClr val="24569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23" name="내용 개체 틀 1"/>
            <p:cNvSpPr txBox="1">
              <a:spLocks/>
            </p:cNvSpPr>
            <p:nvPr/>
          </p:nvSpPr>
          <p:spPr>
            <a:xfrm>
              <a:off x="474855" y="493516"/>
              <a:ext cx="7430467" cy="6001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cene3d>
                <a:camera prst="orthographicFront"/>
                <a:lightRig rig="threePt" dir="t"/>
              </a:scene3d>
              <a:sp3d extrusionH="57150" contourW="31750"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노</a:t>
              </a:r>
              <a:r>
                <a:rPr lang="ko-KR" altLang="en-US" sz="3300" dirty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래 </a:t>
              </a:r>
              <a:r>
                <a:rPr lang="ko-KR" altLang="en-US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하나 듣고 갈까요</a:t>
              </a:r>
              <a:r>
                <a:rPr lang="en-US" altLang="ko-KR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?</a:t>
              </a:r>
            </a:p>
          </p:txBody>
        </p:sp>
      </p:grpSp>
      <p:pic>
        <p:nvPicPr>
          <p:cNvPr id="18" name="행복이란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640632" y="1340768"/>
            <a:ext cx="6696744" cy="502255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그룹 60"/>
          <p:cNvGrpSpPr/>
          <p:nvPr/>
        </p:nvGrpSpPr>
        <p:grpSpPr>
          <a:xfrm>
            <a:off x="-1904" y="0"/>
            <a:ext cx="9918000" cy="6858000"/>
            <a:chOff x="-1904" y="0"/>
            <a:chExt cx="9918000" cy="6858000"/>
          </a:xfrm>
        </p:grpSpPr>
        <p:sp>
          <p:nvSpPr>
            <p:cNvPr id="78" name="직사각형 77"/>
            <p:cNvSpPr/>
            <p:nvPr/>
          </p:nvSpPr>
          <p:spPr>
            <a:xfrm>
              <a:off x="0" y="0"/>
              <a:ext cx="9904413" cy="6858000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-1904" y="3127319"/>
              <a:ext cx="9918000" cy="2146593"/>
              <a:chOff x="428625" y="2082527"/>
              <a:chExt cx="8286750" cy="1785937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428625" y="2082527"/>
                <a:ext cx="857250" cy="857250"/>
              </a:xfrm>
              <a:prstGeom prst="rect">
                <a:avLst/>
              </a:prstGeom>
              <a:solidFill>
                <a:srgbClr val="FF6600">
                  <a:alpha val="77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357313" y="2082527"/>
                <a:ext cx="857250" cy="857250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2286000" y="2082527"/>
                <a:ext cx="857250" cy="857250"/>
              </a:xfrm>
              <a:prstGeom prst="rect">
                <a:avLst/>
              </a:prstGeom>
              <a:solidFill>
                <a:srgbClr val="FFFC92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3214688" y="2082527"/>
                <a:ext cx="857250" cy="85725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4143375" y="2082527"/>
                <a:ext cx="857250" cy="85725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5072063" y="2082527"/>
                <a:ext cx="857250" cy="8572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6000750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6929438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428625" y="3011214"/>
                <a:ext cx="857250" cy="857250"/>
              </a:xfrm>
              <a:prstGeom prst="rect">
                <a:avLst/>
              </a:prstGeom>
              <a:solidFill>
                <a:srgbClr val="FF66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357313" y="3011214"/>
                <a:ext cx="857250" cy="857250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2286000" y="3011214"/>
                <a:ext cx="857250" cy="857250"/>
              </a:xfrm>
              <a:prstGeom prst="rect">
                <a:avLst/>
              </a:prstGeom>
              <a:solidFill>
                <a:srgbClr val="FFFC92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3214688" y="3011214"/>
                <a:ext cx="857250" cy="85725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4143375" y="3011214"/>
                <a:ext cx="857250" cy="85725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5072063" y="3011214"/>
                <a:ext cx="857250" cy="85725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6000750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6929438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7858125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7858125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9" name="직사각형 78"/>
          <p:cNvSpPr/>
          <p:nvPr/>
        </p:nvSpPr>
        <p:spPr>
          <a:xfrm>
            <a:off x="2144688" y="1124744"/>
            <a:ext cx="607409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Ⅰ. 2014 </a:t>
            </a:r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대한민국</a:t>
            </a:r>
            <a:endParaRPr lang="en-US" altLang="ko-KR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학교문화의 현주소</a:t>
            </a:r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681192" y="3140968"/>
            <a:ext cx="1026000" cy="1030365"/>
          </a:xfrm>
          <a:prstGeom prst="rect">
            <a:avLst/>
          </a:prstGeom>
          <a:solidFill>
            <a:srgbClr val="FFFC92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681192" y="4221088"/>
            <a:ext cx="1026000" cy="1030365"/>
          </a:xfrm>
          <a:prstGeom prst="rect">
            <a:avLst/>
          </a:prstGeom>
          <a:solidFill>
            <a:srgbClr val="FFFC92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761312" y="3140968"/>
            <a:ext cx="1026000" cy="1030365"/>
          </a:xfrm>
          <a:prstGeom prst="rect">
            <a:avLst/>
          </a:prstGeom>
          <a:solidFill>
            <a:srgbClr val="FFC000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761312" y="4221088"/>
            <a:ext cx="1026000" cy="1030365"/>
          </a:xfrm>
          <a:prstGeom prst="rect">
            <a:avLst/>
          </a:prstGeom>
          <a:solidFill>
            <a:srgbClr val="FFC000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880000" y="3140968"/>
            <a:ext cx="1026000" cy="1030365"/>
          </a:xfrm>
          <a:prstGeom prst="rect">
            <a:avLst/>
          </a:prstGeom>
          <a:solidFill>
            <a:srgbClr val="FF6600">
              <a:alpha val="77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880000" y="4221088"/>
            <a:ext cx="1026000" cy="1030365"/>
          </a:xfrm>
          <a:prstGeom prst="rect">
            <a:avLst/>
          </a:prstGeom>
          <a:solidFill>
            <a:srgbClr val="FF6600">
              <a:alpha val="77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3" y="1268412"/>
            <a:ext cx="9906000" cy="5589588"/>
            <a:chOff x="3" y="1268412"/>
            <a:chExt cx="9906000" cy="5589588"/>
          </a:xfrm>
        </p:grpSpPr>
        <p:sp>
          <p:nvSpPr>
            <p:cNvPr id="52" name="직사각형 51"/>
            <p:cNvSpPr/>
            <p:nvPr/>
          </p:nvSpPr>
          <p:spPr>
            <a:xfrm>
              <a:off x="3" y="1268412"/>
              <a:ext cx="9906000" cy="5114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3" y="6381330"/>
              <a:ext cx="9906000" cy="476670"/>
              <a:chOff x="0" y="6381330"/>
              <a:chExt cx="9906000" cy="476670"/>
            </a:xfrm>
          </p:grpSpPr>
          <p:grpSp>
            <p:nvGrpSpPr>
              <p:cNvPr id="26" name="그룹 18"/>
              <p:cNvGrpSpPr/>
              <p:nvPr/>
            </p:nvGrpSpPr>
            <p:grpSpPr>
              <a:xfrm rot="16200000" flipH="1">
                <a:off x="4916997" y="1464335"/>
                <a:ext cx="72007" cy="9905998"/>
                <a:chOff x="0" y="0"/>
                <a:chExt cx="116463" cy="6858000"/>
              </a:xfrm>
            </p:grpSpPr>
            <p:sp>
              <p:nvSpPr>
                <p:cNvPr id="28" name="직사각형 27"/>
                <p:cNvSpPr/>
                <p:nvPr/>
              </p:nvSpPr>
              <p:spPr>
                <a:xfrm>
                  <a:off x="0" y="0"/>
                  <a:ext cx="116463" cy="6858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직사각형 28"/>
                <p:cNvSpPr/>
                <p:nvPr/>
              </p:nvSpPr>
              <p:spPr>
                <a:xfrm>
                  <a:off x="0" y="180756"/>
                  <a:ext cx="116463" cy="1080000"/>
                </a:xfrm>
                <a:prstGeom prst="rect">
                  <a:avLst/>
                </a:prstGeom>
                <a:solidFill>
                  <a:srgbClr val="1999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0" y="342132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직사각형 30"/>
                <p:cNvSpPr/>
                <p:nvPr/>
              </p:nvSpPr>
              <p:spPr>
                <a:xfrm>
                  <a:off x="0" y="414020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직사각형 31"/>
                <p:cNvSpPr/>
                <p:nvPr/>
              </p:nvSpPr>
              <p:spPr>
                <a:xfrm>
                  <a:off x="0" y="6453336"/>
                  <a:ext cx="115200" cy="40466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직사각형 26"/>
              <p:cNvSpPr/>
              <p:nvPr/>
            </p:nvSpPr>
            <p:spPr>
              <a:xfrm>
                <a:off x="0" y="6453336"/>
                <a:ext cx="9906000" cy="404664"/>
              </a:xfrm>
              <a:prstGeom prst="rect">
                <a:avLst/>
              </a:prstGeom>
              <a:solidFill>
                <a:srgbClr val="4548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60" name="직사각형 59"/>
          <p:cNvSpPr/>
          <p:nvPr/>
        </p:nvSpPr>
        <p:spPr>
          <a:xfrm>
            <a:off x="0" y="1268760"/>
            <a:ext cx="9906000" cy="511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474860" y="99328"/>
            <a:ext cx="9419445" cy="994352"/>
            <a:chOff x="474855" y="99328"/>
            <a:chExt cx="9419445" cy="994352"/>
          </a:xfrm>
        </p:grpSpPr>
        <p:grpSp>
          <p:nvGrpSpPr>
            <p:cNvPr id="20" name="그룹 19"/>
            <p:cNvGrpSpPr/>
            <p:nvPr/>
          </p:nvGrpSpPr>
          <p:grpSpPr>
            <a:xfrm>
              <a:off x="7936392" y="99328"/>
              <a:ext cx="1957908" cy="305336"/>
              <a:chOff x="7936392" y="99328"/>
              <a:chExt cx="1957908" cy="305336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936392" y="99328"/>
                <a:ext cx="1957908" cy="276999"/>
              </a:xfrm>
              <a:prstGeom prst="rect">
                <a:avLst/>
              </a:prstGeom>
              <a:noFill/>
            </p:spPr>
            <p:txBody>
              <a:bodyPr wrap="square" rIns="21600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굵은바탕체" pitchFamily="18" charset="-127"/>
                    <a:ea typeface="굵은바탕체" pitchFamily="18" charset="-127"/>
                  </a:rPr>
                  <a:t>1</a:t>
                </a:r>
                <a:r>
                  <a:rPr lang="ko-KR" altLang="en-US" sz="1200" b="1" dirty="0" err="1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굵은바탕체" pitchFamily="18" charset="-127"/>
                    <a:ea typeface="굵은바탕체" pitchFamily="18" charset="-127"/>
                  </a:rPr>
                  <a:t>정연수과정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굵은바탕체" pitchFamily="18" charset="-127"/>
                    <a:ea typeface="굵은바탕체" pitchFamily="18" charset="-127"/>
                  </a:rPr>
                  <a:t> </a:t>
                </a:r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굵은바탕체" pitchFamily="18" charset="-127"/>
                    <a:ea typeface="굵은바탕체" pitchFamily="18" charset="-127"/>
                  </a:rPr>
                  <a:t>6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굵은바탕체" pitchFamily="18" charset="-127"/>
                    <a:ea typeface="굵은바탕체" pitchFamily="18" charset="-127"/>
                  </a:rPr>
                  <a:t>분임</a:t>
                </a:r>
                <a:endParaRPr lang="ko-KR" altLang="en-US" sz="28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Rix고딕 B" pitchFamily="18" charset="-127"/>
                  <a:ea typeface="Rix고딕 B" pitchFamily="18" charset="-127"/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 rot="10800000">
                <a:off x="8179244" y="358921"/>
                <a:ext cx="1512000" cy="45743"/>
              </a:xfrm>
              <a:prstGeom prst="rect">
                <a:avLst/>
              </a:prstGeom>
              <a:solidFill>
                <a:srgbClr val="24569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23" name="내용 개체 틀 1"/>
            <p:cNvSpPr txBox="1">
              <a:spLocks/>
            </p:cNvSpPr>
            <p:nvPr/>
          </p:nvSpPr>
          <p:spPr>
            <a:xfrm>
              <a:off x="474855" y="493516"/>
              <a:ext cx="7430467" cy="6001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cene3d>
                <a:camera prst="orthographicFront"/>
                <a:lightRig rig="threePt" dir="t"/>
              </a:scene3d>
              <a:sp3d extrusionH="57150" contourW="31750"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300" b="0" i="0" u="none" strike="noStrike" kern="1200" cap="none" normalizeH="0" baseline="0" noProof="0" dirty="0" smtClean="0">
                  <a:ln>
                    <a:noFill/>
                  </a:ln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</a:rPr>
                <a:t>1</a:t>
              </a:r>
              <a:r>
                <a:rPr lang="en-US" altLang="ko-KR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. 2014</a:t>
              </a:r>
              <a:r>
                <a:rPr lang="ko-KR" altLang="en-US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대한민국 학교문화의 현주소</a:t>
              </a:r>
              <a:endParaRPr lang="ko-KR" altLang="en-US" sz="3300" dirty="0">
                <a:solidFill>
                  <a:srgbClr val="245572"/>
                </a:solidFill>
                <a:effectLst>
                  <a:outerShdw blurRad="88900" dist="38100" dir="2400000" algn="tl" rotWithShape="0">
                    <a:prstClr val="black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0"/>
          <p:cNvGrpSpPr/>
          <p:nvPr/>
        </p:nvGrpSpPr>
        <p:grpSpPr>
          <a:xfrm>
            <a:off x="-1904" y="0"/>
            <a:ext cx="9918000" cy="6858000"/>
            <a:chOff x="-1904" y="0"/>
            <a:chExt cx="9918000" cy="6858000"/>
          </a:xfrm>
        </p:grpSpPr>
        <p:sp>
          <p:nvSpPr>
            <p:cNvPr id="78" name="직사각형 77"/>
            <p:cNvSpPr/>
            <p:nvPr/>
          </p:nvSpPr>
          <p:spPr>
            <a:xfrm>
              <a:off x="0" y="0"/>
              <a:ext cx="9904413" cy="6858000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그룹 59"/>
            <p:cNvGrpSpPr/>
            <p:nvPr/>
          </p:nvGrpSpPr>
          <p:grpSpPr>
            <a:xfrm>
              <a:off x="-1904" y="3127319"/>
              <a:ext cx="9918000" cy="2146593"/>
              <a:chOff x="428625" y="2082527"/>
              <a:chExt cx="8286750" cy="1785937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428625" y="2082527"/>
                <a:ext cx="857250" cy="857250"/>
              </a:xfrm>
              <a:prstGeom prst="rect">
                <a:avLst/>
              </a:prstGeom>
              <a:solidFill>
                <a:srgbClr val="FF6600">
                  <a:alpha val="77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357313" y="2082527"/>
                <a:ext cx="857250" cy="857250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2286000" y="2082527"/>
                <a:ext cx="857250" cy="857250"/>
              </a:xfrm>
              <a:prstGeom prst="rect">
                <a:avLst/>
              </a:prstGeom>
              <a:solidFill>
                <a:srgbClr val="FFFC92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3214688" y="2082527"/>
                <a:ext cx="857250" cy="85725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4143375" y="2082527"/>
                <a:ext cx="857250" cy="85725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5072063" y="2082527"/>
                <a:ext cx="857250" cy="8572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6000750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6929438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428625" y="3011214"/>
                <a:ext cx="857250" cy="857250"/>
              </a:xfrm>
              <a:prstGeom prst="rect">
                <a:avLst/>
              </a:prstGeom>
              <a:solidFill>
                <a:srgbClr val="FF66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357313" y="3011214"/>
                <a:ext cx="857250" cy="857250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2286000" y="3011214"/>
                <a:ext cx="857250" cy="857250"/>
              </a:xfrm>
              <a:prstGeom prst="rect">
                <a:avLst/>
              </a:prstGeom>
              <a:solidFill>
                <a:srgbClr val="FFFC92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3214688" y="3011214"/>
                <a:ext cx="857250" cy="85725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4143375" y="3011214"/>
                <a:ext cx="857250" cy="85725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5072063" y="3011214"/>
                <a:ext cx="857250" cy="85725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6000750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6929438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7858125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7858125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9" name="직사각형 78"/>
          <p:cNvSpPr/>
          <p:nvPr/>
        </p:nvSpPr>
        <p:spPr>
          <a:xfrm>
            <a:off x="884730" y="1124744"/>
            <a:ext cx="85940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2. </a:t>
            </a:r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학교문화의 긍정적 변화</a:t>
            </a:r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,</a:t>
            </a:r>
          </a:p>
          <a:p>
            <a:pPr algn="ctr"/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교실에서부터</a:t>
            </a:r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! 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681192" y="3140968"/>
            <a:ext cx="1026000" cy="1030365"/>
          </a:xfrm>
          <a:prstGeom prst="rect">
            <a:avLst/>
          </a:prstGeom>
          <a:solidFill>
            <a:srgbClr val="FFFC92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681192" y="4221088"/>
            <a:ext cx="1026000" cy="1030365"/>
          </a:xfrm>
          <a:prstGeom prst="rect">
            <a:avLst/>
          </a:prstGeom>
          <a:solidFill>
            <a:srgbClr val="FFFC92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761312" y="3140968"/>
            <a:ext cx="1026000" cy="1030365"/>
          </a:xfrm>
          <a:prstGeom prst="rect">
            <a:avLst/>
          </a:prstGeom>
          <a:solidFill>
            <a:srgbClr val="FFC000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761312" y="4221088"/>
            <a:ext cx="1026000" cy="1030365"/>
          </a:xfrm>
          <a:prstGeom prst="rect">
            <a:avLst/>
          </a:prstGeom>
          <a:solidFill>
            <a:srgbClr val="FFC000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880000" y="3140968"/>
            <a:ext cx="1026000" cy="1030365"/>
          </a:xfrm>
          <a:prstGeom prst="rect">
            <a:avLst/>
          </a:prstGeom>
          <a:solidFill>
            <a:srgbClr val="FF6600">
              <a:alpha val="77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880000" y="4221088"/>
            <a:ext cx="1026000" cy="1030365"/>
          </a:xfrm>
          <a:prstGeom prst="rect">
            <a:avLst/>
          </a:prstGeom>
          <a:solidFill>
            <a:srgbClr val="FF6600">
              <a:alpha val="77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그룹 121"/>
          <p:cNvGrpSpPr/>
          <p:nvPr/>
        </p:nvGrpSpPr>
        <p:grpSpPr>
          <a:xfrm>
            <a:off x="9" y="1268412"/>
            <a:ext cx="9906003" cy="5589588"/>
            <a:chOff x="0" y="1268412"/>
            <a:chExt cx="9906003" cy="5589588"/>
          </a:xfrm>
        </p:grpSpPr>
        <p:sp>
          <p:nvSpPr>
            <p:cNvPr id="52" name="직사각형 51"/>
            <p:cNvSpPr/>
            <p:nvPr/>
          </p:nvSpPr>
          <p:spPr>
            <a:xfrm>
              <a:off x="0" y="1268412"/>
              <a:ext cx="9906000" cy="5114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14" name="그룹 113"/>
            <p:cNvGrpSpPr/>
            <p:nvPr/>
          </p:nvGrpSpPr>
          <p:grpSpPr>
            <a:xfrm>
              <a:off x="3" y="6381330"/>
              <a:ext cx="9906000" cy="476670"/>
              <a:chOff x="0" y="6381330"/>
              <a:chExt cx="9906000" cy="476670"/>
            </a:xfrm>
          </p:grpSpPr>
          <p:grpSp>
            <p:nvGrpSpPr>
              <p:cNvPr id="115" name="그룹 18"/>
              <p:cNvGrpSpPr/>
              <p:nvPr/>
            </p:nvGrpSpPr>
            <p:grpSpPr>
              <a:xfrm rot="16200000" flipH="1">
                <a:off x="4916997" y="1464335"/>
                <a:ext cx="72007" cy="9905998"/>
                <a:chOff x="0" y="0"/>
                <a:chExt cx="116463" cy="6858000"/>
              </a:xfrm>
            </p:grpSpPr>
            <p:sp>
              <p:nvSpPr>
                <p:cNvPr id="117" name="직사각형 116"/>
                <p:cNvSpPr/>
                <p:nvPr/>
              </p:nvSpPr>
              <p:spPr>
                <a:xfrm>
                  <a:off x="0" y="0"/>
                  <a:ext cx="116463" cy="6858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직사각형 117"/>
                <p:cNvSpPr/>
                <p:nvPr/>
              </p:nvSpPr>
              <p:spPr>
                <a:xfrm>
                  <a:off x="0" y="180756"/>
                  <a:ext cx="116463" cy="1080000"/>
                </a:xfrm>
                <a:prstGeom prst="rect">
                  <a:avLst/>
                </a:prstGeom>
                <a:solidFill>
                  <a:srgbClr val="1999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9" name="직사각형 118"/>
                <p:cNvSpPr/>
                <p:nvPr/>
              </p:nvSpPr>
              <p:spPr>
                <a:xfrm>
                  <a:off x="0" y="342132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직사각형 119"/>
                <p:cNvSpPr/>
                <p:nvPr/>
              </p:nvSpPr>
              <p:spPr>
                <a:xfrm>
                  <a:off x="0" y="414020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1" name="직사각형 120"/>
                <p:cNvSpPr/>
                <p:nvPr/>
              </p:nvSpPr>
              <p:spPr>
                <a:xfrm>
                  <a:off x="0" y="6453336"/>
                  <a:ext cx="115200" cy="40466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16" name="직사각형 115"/>
              <p:cNvSpPr/>
              <p:nvPr/>
            </p:nvSpPr>
            <p:spPr>
              <a:xfrm>
                <a:off x="0" y="6453336"/>
                <a:ext cx="9906000" cy="404664"/>
              </a:xfrm>
              <a:prstGeom prst="rect">
                <a:avLst/>
              </a:prstGeom>
              <a:solidFill>
                <a:srgbClr val="4548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61" name="그룹 30"/>
          <p:cNvGrpSpPr/>
          <p:nvPr/>
        </p:nvGrpSpPr>
        <p:grpSpPr>
          <a:xfrm flipH="1">
            <a:off x="1496616" y="2636912"/>
            <a:ext cx="419417" cy="783476"/>
            <a:chOff x="5508104" y="1475604"/>
            <a:chExt cx="1315544" cy="2457452"/>
          </a:xfrm>
        </p:grpSpPr>
        <p:sp>
          <p:nvSpPr>
            <p:cNvPr id="64" name="자유형 63"/>
            <p:cNvSpPr/>
            <p:nvPr/>
          </p:nvSpPr>
          <p:spPr>
            <a:xfrm rot="16200000">
              <a:off x="4937150" y="2046558"/>
              <a:ext cx="2457452" cy="1315544"/>
            </a:xfrm>
            <a:custGeom>
              <a:avLst/>
              <a:gdLst>
                <a:gd name="connsiteX0" fmla="*/ 0 w 2424348"/>
                <a:gd name="connsiteY0" fmla="*/ 606091 h 1212182"/>
                <a:gd name="connsiteX1" fmla="*/ 1212174 w 2424348"/>
                <a:gd name="connsiteY1" fmla="*/ 0 h 1212182"/>
                <a:gd name="connsiteX2" fmla="*/ 2424348 w 2424348"/>
                <a:gd name="connsiteY2" fmla="*/ 606091 h 1212182"/>
                <a:gd name="connsiteX3" fmla="*/ 2077763 w 2424348"/>
                <a:gd name="connsiteY3" fmla="*/ 606091 h 1212182"/>
                <a:gd name="connsiteX4" fmla="*/ 2077763 w 2424348"/>
                <a:gd name="connsiteY4" fmla="*/ 1212182 h 1212182"/>
                <a:gd name="connsiteX5" fmla="*/ 346585 w 2424348"/>
                <a:gd name="connsiteY5" fmla="*/ 1212182 h 1212182"/>
                <a:gd name="connsiteX6" fmla="*/ 346585 w 2424348"/>
                <a:gd name="connsiteY6" fmla="*/ 606091 h 1212182"/>
                <a:gd name="connsiteX7" fmla="*/ 0 w 2424348"/>
                <a:gd name="connsiteY7" fmla="*/ 606091 h 1212182"/>
                <a:gd name="connsiteX0" fmla="*/ 0 w 2424348"/>
                <a:gd name="connsiteY0" fmla="*/ 606091 h 1219597"/>
                <a:gd name="connsiteX1" fmla="*/ 1212174 w 2424348"/>
                <a:gd name="connsiteY1" fmla="*/ 0 h 1219597"/>
                <a:gd name="connsiteX2" fmla="*/ 2424348 w 2424348"/>
                <a:gd name="connsiteY2" fmla="*/ 606091 h 1219597"/>
                <a:gd name="connsiteX3" fmla="*/ 2077763 w 2424348"/>
                <a:gd name="connsiteY3" fmla="*/ 606091 h 1219597"/>
                <a:gd name="connsiteX4" fmla="*/ 2077763 w 2424348"/>
                <a:gd name="connsiteY4" fmla="*/ 1212182 h 1219597"/>
                <a:gd name="connsiteX5" fmla="*/ 1060133 w 2424348"/>
                <a:gd name="connsiteY5" fmla="*/ 1219597 h 1219597"/>
                <a:gd name="connsiteX6" fmla="*/ 346585 w 2424348"/>
                <a:gd name="connsiteY6" fmla="*/ 1212182 h 1219597"/>
                <a:gd name="connsiteX7" fmla="*/ 346585 w 2424348"/>
                <a:gd name="connsiteY7" fmla="*/ 606091 h 1219597"/>
                <a:gd name="connsiteX8" fmla="*/ 0 w 2424348"/>
                <a:gd name="connsiteY8" fmla="*/ 606091 h 1219597"/>
                <a:gd name="connsiteX0" fmla="*/ 1060133 w 2424348"/>
                <a:gd name="connsiteY0" fmla="*/ 1219597 h 1311037"/>
                <a:gd name="connsiteX1" fmla="*/ 346585 w 2424348"/>
                <a:gd name="connsiteY1" fmla="*/ 1212182 h 1311037"/>
                <a:gd name="connsiteX2" fmla="*/ 346585 w 2424348"/>
                <a:gd name="connsiteY2" fmla="*/ 606091 h 1311037"/>
                <a:gd name="connsiteX3" fmla="*/ 0 w 2424348"/>
                <a:gd name="connsiteY3" fmla="*/ 606091 h 1311037"/>
                <a:gd name="connsiteX4" fmla="*/ 1212174 w 2424348"/>
                <a:gd name="connsiteY4" fmla="*/ 0 h 1311037"/>
                <a:gd name="connsiteX5" fmla="*/ 2424348 w 2424348"/>
                <a:gd name="connsiteY5" fmla="*/ 606091 h 1311037"/>
                <a:gd name="connsiteX6" fmla="*/ 2077763 w 2424348"/>
                <a:gd name="connsiteY6" fmla="*/ 606091 h 1311037"/>
                <a:gd name="connsiteX7" fmla="*/ 2077763 w 2424348"/>
                <a:gd name="connsiteY7" fmla="*/ 1212182 h 1311037"/>
                <a:gd name="connsiteX8" fmla="*/ 1151573 w 2424348"/>
                <a:gd name="connsiteY8" fmla="*/ 1311037 h 1311037"/>
                <a:gd name="connsiteX0" fmla="*/ 1060133 w 2510078"/>
                <a:gd name="connsiteY0" fmla="*/ 1219597 h 1314666"/>
                <a:gd name="connsiteX1" fmla="*/ 346585 w 2510078"/>
                <a:gd name="connsiteY1" fmla="*/ 1212182 h 1314666"/>
                <a:gd name="connsiteX2" fmla="*/ 346585 w 2510078"/>
                <a:gd name="connsiteY2" fmla="*/ 606091 h 1314666"/>
                <a:gd name="connsiteX3" fmla="*/ 0 w 2510078"/>
                <a:gd name="connsiteY3" fmla="*/ 606091 h 1314666"/>
                <a:gd name="connsiteX4" fmla="*/ 1212174 w 2510078"/>
                <a:gd name="connsiteY4" fmla="*/ 0 h 1314666"/>
                <a:gd name="connsiteX5" fmla="*/ 2424348 w 2510078"/>
                <a:gd name="connsiteY5" fmla="*/ 606091 h 1314666"/>
                <a:gd name="connsiteX6" fmla="*/ 2077763 w 2510078"/>
                <a:gd name="connsiteY6" fmla="*/ 606091 h 1314666"/>
                <a:gd name="connsiteX7" fmla="*/ 2077763 w 2510078"/>
                <a:gd name="connsiteY7" fmla="*/ 1212182 h 1314666"/>
                <a:gd name="connsiteX8" fmla="*/ 1151573 w 2510078"/>
                <a:gd name="connsiteY8" fmla="*/ 1311037 h 1314666"/>
                <a:gd name="connsiteX0" fmla="*/ 1060133 w 2916342"/>
                <a:gd name="connsiteY0" fmla="*/ 1219597 h 1388193"/>
                <a:gd name="connsiteX1" fmla="*/ 346585 w 2916342"/>
                <a:gd name="connsiteY1" fmla="*/ 1212182 h 1388193"/>
                <a:gd name="connsiteX2" fmla="*/ 346585 w 2916342"/>
                <a:gd name="connsiteY2" fmla="*/ 606091 h 1388193"/>
                <a:gd name="connsiteX3" fmla="*/ 0 w 2916342"/>
                <a:gd name="connsiteY3" fmla="*/ 606091 h 1388193"/>
                <a:gd name="connsiteX4" fmla="*/ 1212174 w 2916342"/>
                <a:gd name="connsiteY4" fmla="*/ 0 h 1388193"/>
                <a:gd name="connsiteX5" fmla="*/ 2424348 w 2916342"/>
                <a:gd name="connsiteY5" fmla="*/ 606091 h 1388193"/>
                <a:gd name="connsiteX6" fmla="*/ 2077763 w 2916342"/>
                <a:gd name="connsiteY6" fmla="*/ 606091 h 1388193"/>
                <a:gd name="connsiteX7" fmla="*/ 2077763 w 2916342"/>
                <a:gd name="connsiteY7" fmla="*/ 1212182 h 1388193"/>
                <a:gd name="connsiteX8" fmla="*/ 2916342 w 2916342"/>
                <a:gd name="connsiteY8" fmla="*/ 1388193 h 1388193"/>
                <a:gd name="connsiteX0" fmla="*/ 1255806 w 3112015"/>
                <a:gd name="connsiteY0" fmla="*/ 1219597 h 1390098"/>
                <a:gd name="connsiteX1" fmla="*/ 542258 w 3112015"/>
                <a:gd name="connsiteY1" fmla="*/ 1212182 h 1390098"/>
                <a:gd name="connsiteX2" fmla="*/ 542258 w 3112015"/>
                <a:gd name="connsiteY2" fmla="*/ 606091 h 1390098"/>
                <a:gd name="connsiteX3" fmla="*/ 195673 w 3112015"/>
                <a:gd name="connsiteY3" fmla="*/ 606091 h 1390098"/>
                <a:gd name="connsiteX4" fmla="*/ 1407847 w 3112015"/>
                <a:gd name="connsiteY4" fmla="*/ 0 h 1390098"/>
                <a:gd name="connsiteX5" fmla="*/ 2620021 w 3112015"/>
                <a:gd name="connsiteY5" fmla="*/ 606091 h 1390098"/>
                <a:gd name="connsiteX6" fmla="*/ 2273436 w 3112015"/>
                <a:gd name="connsiteY6" fmla="*/ 606091 h 1390098"/>
                <a:gd name="connsiteX7" fmla="*/ 2273436 w 3112015"/>
                <a:gd name="connsiteY7" fmla="*/ 1212182 h 1390098"/>
                <a:gd name="connsiteX8" fmla="*/ 3112015 w 3112015"/>
                <a:gd name="connsiteY8" fmla="*/ 1388193 h 1390098"/>
                <a:gd name="connsiteX0" fmla="*/ 237849 w 3694232"/>
                <a:gd name="connsiteY0" fmla="*/ 1388192 h 1390098"/>
                <a:gd name="connsiteX1" fmla="*/ 1124475 w 3694232"/>
                <a:gd name="connsiteY1" fmla="*/ 1212182 h 1390098"/>
                <a:gd name="connsiteX2" fmla="*/ 1124475 w 3694232"/>
                <a:gd name="connsiteY2" fmla="*/ 606091 h 1390098"/>
                <a:gd name="connsiteX3" fmla="*/ 777890 w 3694232"/>
                <a:gd name="connsiteY3" fmla="*/ 606091 h 1390098"/>
                <a:gd name="connsiteX4" fmla="*/ 1990064 w 3694232"/>
                <a:gd name="connsiteY4" fmla="*/ 0 h 1390098"/>
                <a:gd name="connsiteX5" fmla="*/ 3202238 w 3694232"/>
                <a:gd name="connsiteY5" fmla="*/ 606091 h 1390098"/>
                <a:gd name="connsiteX6" fmla="*/ 2855653 w 3694232"/>
                <a:gd name="connsiteY6" fmla="*/ 606091 h 1390098"/>
                <a:gd name="connsiteX7" fmla="*/ 2855653 w 3694232"/>
                <a:gd name="connsiteY7" fmla="*/ 1212182 h 1390098"/>
                <a:gd name="connsiteX8" fmla="*/ 3694232 w 3694232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9" fmla="*/ 0 w 3456383"/>
                <a:gd name="connsiteY9" fmla="*/ 1388192 h 13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6383" h="1388193">
                  <a:moveTo>
                    <a:pt x="0" y="1388192"/>
                  </a:moveTo>
                  <a:cubicBezTo>
                    <a:pt x="429101" y="1309696"/>
                    <a:pt x="591846" y="1266075"/>
                    <a:pt x="886626" y="1212182"/>
                  </a:cubicBezTo>
                  <a:lnTo>
                    <a:pt x="886626" y="606091"/>
                  </a:lnTo>
                  <a:lnTo>
                    <a:pt x="540041" y="606091"/>
                  </a:lnTo>
                  <a:lnTo>
                    <a:pt x="1752215" y="0"/>
                  </a:lnTo>
                  <a:lnTo>
                    <a:pt x="2964389" y="606091"/>
                  </a:lnTo>
                  <a:lnTo>
                    <a:pt x="2617804" y="606091"/>
                  </a:lnTo>
                  <a:lnTo>
                    <a:pt x="2617804" y="1212182"/>
                  </a:lnTo>
                  <a:cubicBezTo>
                    <a:pt x="3050119" y="1314666"/>
                    <a:pt x="3456383" y="1388193"/>
                    <a:pt x="3456383" y="1388193"/>
                  </a:cubicBezTo>
                  <a:lnTo>
                    <a:pt x="0" y="13881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E6D9">
                    <a:shade val="30000"/>
                    <a:satMod val="115000"/>
                    <a:alpha val="0"/>
                  </a:srgbClr>
                </a:gs>
                <a:gs pos="50000">
                  <a:srgbClr val="E8E6D9">
                    <a:shade val="67500"/>
                    <a:satMod val="115000"/>
                  </a:srgbClr>
                </a:gs>
                <a:gs pos="100000">
                  <a:srgbClr val="E8E6D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65" name="자유형 64"/>
            <p:cNvSpPr/>
            <p:nvPr/>
          </p:nvSpPr>
          <p:spPr>
            <a:xfrm rot="5400000" flipV="1">
              <a:off x="5082620" y="2040574"/>
              <a:ext cx="2148882" cy="1150358"/>
            </a:xfrm>
            <a:custGeom>
              <a:avLst/>
              <a:gdLst>
                <a:gd name="connsiteX0" fmla="*/ 0 w 2424348"/>
                <a:gd name="connsiteY0" fmla="*/ 606091 h 1212182"/>
                <a:gd name="connsiteX1" fmla="*/ 1212174 w 2424348"/>
                <a:gd name="connsiteY1" fmla="*/ 0 h 1212182"/>
                <a:gd name="connsiteX2" fmla="*/ 2424348 w 2424348"/>
                <a:gd name="connsiteY2" fmla="*/ 606091 h 1212182"/>
                <a:gd name="connsiteX3" fmla="*/ 2077763 w 2424348"/>
                <a:gd name="connsiteY3" fmla="*/ 606091 h 1212182"/>
                <a:gd name="connsiteX4" fmla="*/ 2077763 w 2424348"/>
                <a:gd name="connsiteY4" fmla="*/ 1212182 h 1212182"/>
                <a:gd name="connsiteX5" fmla="*/ 346585 w 2424348"/>
                <a:gd name="connsiteY5" fmla="*/ 1212182 h 1212182"/>
                <a:gd name="connsiteX6" fmla="*/ 346585 w 2424348"/>
                <a:gd name="connsiteY6" fmla="*/ 606091 h 1212182"/>
                <a:gd name="connsiteX7" fmla="*/ 0 w 2424348"/>
                <a:gd name="connsiteY7" fmla="*/ 606091 h 1212182"/>
                <a:gd name="connsiteX0" fmla="*/ 0 w 2424348"/>
                <a:gd name="connsiteY0" fmla="*/ 606091 h 1219597"/>
                <a:gd name="connsiteX1" fmla="*/ 1212174 w 2424348"/>
                <a:gd name="connsiteY1" fmla="*/ 0 h 1219597"/>
                <a:gd name="connsiteX2" fmla="*/ 2424348 w 2424348"/>
                <a:gd name="connsiteY2" fmla="*/ 606091 h 1219597"/>
                <a:gd name="connsiteX3" fmla="*/ 2077763 w 2424348"/>
                <a:gd name="connsiteY3" fmla="*/ 606091 h 1219597"/>
                <a:gd name="connsiteX4" fmla="*/ 2077763 w 2424348"/>
                <a:gd name="connsiteY4" fmla="*/ 1212182 h 1219597"/>
                <a:gd name="connsiteX5" fmla="*/ 1060133 w 2424348"/>
                <a:gd name="connsiteY5" fmla="*/ 1219597 h 1219597"/>
                <a:gd name="connsiteX6" fmla="*/ 346585 w 2424348"/>
                <a:gd name="connsiteY6" fmla="*/ 1212182 h 1219597"/>
                <a:gd name="connsiteX7" fmla="*/ 346585 w 2424348"/>
                <a:gd name="connsiteY7" fmla="*/ 606091 h 1219597"/>
                <a:gd name="connsiteX8" fmla="*/ 0 w 2424348"/>
                <a:gd name="connsiteY8" fmla="*/ 606091 h 1219597"/>
                <a:gd name="connsiteX0" fmla="*/ 1060133 w 2424348"/>
                <a:gd name="connsiteY0" fmla="*/ 1219597 h 1311037"/>
                <a:gd name="connsiteX1" fmla="*/ 346585 w 2424348"/>
                <a:gd name="connsiteY1" fmla="*/ 1212182 h 1311037"/>
                <a:gd name="connsiteX2" fmla="*/ 346585 w 2424348"/>
                <a:gd name="connsiteY2" fmla="*/ 606091 h 1311037"/>
                <a:gd name="connsiteX3" fmla="*/ 0 w 2424348"/>
                <a:gd name="connsiteY3" fmla="*/ 606091 h 1311037"/>
                <a:gd name="connsiteX4" fmla="*/ 1212174 w 2424348"/>
                <a:gd name="connsiteY4" fmla="*/ 0 h 1311037"/>
                <a:gd name="connsiteX5" fmla="*/ 2424348 w 2424348"/>
                <a:gd name="connsiteY5" fmla="*/ 606091 h 1311037"/>
                <a:gd name="connsiteX6" fmla="*/ 2077763 w 2424348"/>
                <a:gd name="connsiteY6" fmla="*/ 606091 h 1311037"/>
                <a:gd name="connsiteX7" fmla="*/ 2077763 w 2424348"/>
                <a:gd name="connsiteY7" fmla="*/ 1212182 h 1311037"/>
                <a:gd name="connsiteX8" fmla="*/ 1151573 w 2424348"/>
                <a:gd name="connsiteY8" fmla="*/ 1311037 h 1311037"/>
                <a:gd name="connsiteX0" fmla="*/ 1060133 w 2510078"/>
                <a:gd name="connsiteY0" fmla="*/ 1219597 h 1314666"/>
                <a:gd name="connsiteX1" fmla="*/ 346585 w 2510078"/>
                <a:gd name="connsiteY1" fmla="*/ 1212182 h 1314666"/>
                <a:gd name="connsiteX2" fmla="*/ 346585 w 2510078"/>
                <a:gd name="connsiteY2" fmla="*/ 606091 h 1314666"/>
                <a:gd name="connsiteX3" fmla="*/ 0 w 2510078"/>
                <a:gd name="connsiteY3" fmla="*/ 606091 h 1314666"/>
                <a:gd name="connsiteX4" fmla="*/ 1212174 w 2510078"/>
                <a:gd name="connsiteY4" fmla="*/ 0 h 1314666"/>
                <a:gd name="connsiteX5" fmla="*/ 2424348 w 2510078"/>
                <a:gd name="connsiteY5" fmla="*/ 606091 h 1314666"/>
                <a:gd name="connsiteX6" fmla="*/ 2077763 w 2510078"/>
                <a:gd name="connsiteY6" fmla="*/ 606091 h 1314666"/>
                <a:gd name="connsiteX7" fmla="*/ 2077763 w 2510078"/>
                <a:gd name="connsiteY7" fmla="*/ 1212182 h 1314666"/>
                <a:gd name="connsiteX8" fmla="*/ 1151573 w 2510078"/>
                <a:gd name="connsiteY8" fmla="*/ 1311037 h 1314666"/>
                <a:gd name="connsiteX0" fmla="*/ 1060133 w 2916342"/>
                <a:gd name="connsiteY0" fmla="*/ 1219597 h 1388193"/>
                <a:gd name="connsiteX1" fmla="*/ 346585 w 2916342"/>
                <a:gd name="connsiteY1" fmla="*/ 1212182 h 1388193"/>
                <a:gd name="connsiteX2" fmla="*/ 346585 w 2916342"/>
                <a:gd name="connsiteY2" fmla="*/ 606091 h 1388193"/>
                <a:gd name="connsiteX3" fmla="*/ 0 w 2916342"/>
                <a:gd name="connsiteY3" fmla="*/ 606091 h 1388193"/>
                <a:gd name="connsiteX4" fmla="*/ 1212174 w 2916342"/>
                <a:gd name="connsiteY4" fmla="*/ 0 h 1388193"/>
                <a:gd name="connsiteX5" fmla="*/ 2424348 w 2916342"/>
                <a:gd name="connsiteY5" fmla="*/ 606091 h 1388193"/>
                <a:gd name="connsiteX6" fmla="*/ 2077763 w 2916342"/>
                <a:gd name="connsiteY6" fmla="*/ 606091 h 1388193"/>
                <a:gd name="connsiteX7" fmla="*/ 2077763 w 2916342"/>
                <a:gd name="connsiteY7" fmla="*/ 1212182 h 1388193"/>
                <a:gd name="connsiteX8" fmla="*/ 2916342 w 2916342"/>
                <a:gd name="connsiteY8" fmla="*/ 1388193 h 1388193"/>
                <a:gd name="connsiteX0" fmla="*/ 1255806 w 3112015"/>
                <a:gd name="connsiteY0" fmla="*/ 1219597 h 1390098"/>
                <a:gd name="connsiteX1" fmla="*/ 542258 w 3112015"/>
                <a:gd name="connsiteY1" fmla="*/ 1212182 h 1390098"/>
                <a:gd name="connsiteX2" fmla="*/ 542258 w 3112015"/>
                <a:gd name="connsiteY2" fmla="*/ 606091 h 1390098"/>
                <a:gd name="connsiteX3" fmla="*/ 195673 w 3112015"/>
                <a:gd name="connsiteY3" fmla="*/ 606091 h 1390098"/>
                <a:gd name="connsiteX4" fmla="*/ 1407847 w 3112015"/>
                <a:gd name="connsiteY4" fmla="*/ 0 h 1390098"/>
                <a:gd name="connsiteX5" fmla="*/ 2620021 w 3112015"/>
                <a:gd name="connsiteY5" fmla="*/ 606091 h 1390098"/>
                <a:gd name="connsiteX6" fmla="*/ 2273436 w 3112015"/>
                <a:gd name="connsiteY6" fmla="*/ 606091 h 1390098"/>
                <a:gd name="connsiteX7" fmla="*/ 2273436 w 3112015"/>
                <a:gd name="connsiteY7" fmla="*/ 1212182 h 1390098"/>
                <a:gd name="connsiteX8" fmla="*/ 3112015 w 3112015"/>
                <a:gd name="connsiteY8" fmla="*/ 1388193 h 1390098"/>
                <a:gd name="connsiteX0" fmla="*/ 237849 w 3694232"/>
                <a:gd name="connsiteY0" fmla="*/ 1388192 h 1390098"/>
                <a:gd name="connsiteX1" fmla="*/ 1124475 w 3694232"/>
                <a:gd name="connsiteY1" fmla="*/ 1212182 h 1390098"/>
                <a:gd name="connsiteX2" fmla="*/ 1124475 w 3694232"/>
                <a:gd name="connsiteY2" fmla="*/ 606091 h 1390098"/>
                <a:gd name="connsiteX3" fmla="*/ 777890 w 3694232"/>
                <a:gd name="connsiteY3" fmla="*/ 606091 h 1390098"/>
                <a:gd name="connsiteX4" fmla="*/ 1990064 w 3694232"/>
                <a:gd name="connsiteY4" fmla="*/ 0 h 1390098"/>
                <a:gd name="connsiteX5" fmla="*/ 3202238 w 3694232"/>
                <a:gd name="connsiteY5" fmla="*/ 606091 h 1390098"/>
                <a:gd name="connsiteX6" fmla="*/ 2855653 w 3694232"/>
                <a:gd name="connsiteY6" fmla="*/ 606091 h 1390098"/>
                <a:gd name="connsiteX7" fmla="*/ 2855653 w 3694232"/>
                <a:gd name="connsiteY7" fmla="*/ 1212182 h 1390098"/>
                <a:gd name="connsiteX8" fmla="*/ 3694232 w 3694232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9" fmla="*/ 0 w 3456383"/>
                <a:gd name="connsiteY9" fmla="*/ 1388192 h 13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6383" h="1388193">
                  <a:moveTo>
                    <a:pt x="0" y="1388192"/>
                  </a:moveTo>
                  <a:cubicBezTo>
                    <a:pt x="429101" y="1309696"/>
                    <a:pt x="591846" y="1266075"/>
                    <a:pt x="886626" y="1212182"/>
                  </a:cubicBezTo>
                  <a:lnTo>
                    <a:pt x="886626" y="606091"/>
                  </a:lnTo>
                  <a:lnTo>
                    <a:pt x="540041" y="606091"/>
                  </a:lnTo>
                  <a:lnTo>
                    <a:pt x="1752215" y="0"/>
                  </a:lnTo>
                  <a:lnTo>
                    <a:pt x="2964389" y="606091"/>
                  </a:lnTo>
                  <a:lnTo>
                    <a:pt x="2617804" y="606091"/>
                  </a:lnTo>
                  <a:lnTo>
                    <a:pt x="2617804" y="1212182"/>
                  </a:lnTo>
                  <a:cubicBezTo>
                    <a:pt x="3050119" y="1314666"/>
                    <a:pt x="3456383" y="1388193"/>
                    <a:pt x="3456383" y="1388193"/>
                  </a:cubicBezTo>
                  <a:lnTo>
                    <a:pt x="0" y="1388192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21000">
                  <a:sysClr val="window" lastClr="FFFFFF">
                    <a:alpha val="50000"/>
                  </a:sysClr>
                </a:gs>
                <a:gs pos="54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8224765" y="2204864"/>
            <a:ext cx="1377695" cy="3022416"/>
            <a:chOff x="7896480" y="2204864"/>
            <a:chExt cx="1377695" cy="3022416"/>
          </a:xfrm>
        </p:grpSpPr>
        <p:pic>
          <p:nvPicPr>
            <p:cNvPr id="21" name="그림 20" descr="학생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6480" y="2204864"/>
              <a:ext cx="1377695" cy="2755390"/>
            </a:xfrm>
            <a:prstGeom prst="rect">
              <a:avLst/>
            </a:prstGeom>
          </p:spPr>
        </p:pic>
        <p:sp>
          <p:nvSpPr>
            <p:cNvPr id="86" name="TextBox 85"/>
            <p:cNvSpPr txBox="1">
              <a:spLocks noChangeArrowheads="1"/>
            </p:cNvSpPr>
            <p:nvPr/>
          </p:nvSpPr>
          <p:spPr bwMode="auto">
            <a:xfrm>
              <a:off x="8255050" y="4913872"/>
              <a:ext cx="905379" cy="31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ko-KR" altLang="en-US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rgbClr val="4BACC6"/>
                  </a:solidFill>
                  <a:latin typeface="Rix고딕 B" pitchFamily="18" charset="-127"/>
                  <a:ea typeface="Rix고딕 B" pitchFamily="18" charset="-127"/>
                </a:rPr>
                <a:t>학생</a:t>
              </a:r>
              <a:endParaRPr lang="en-US" altLang="ko-KR" b="1" dirty="0" smtClean="0">
                <a:ln w="3175">
                  <a:solidFill>
                    <a:srgbClr val="CC0066">
                      <a:alpha val="0"/>
                    </a:srgbClr>
                  </a:solidFill>
                </a:ln>
                <a:solidFill>
                  <a:srgbClr val="4BACC6"/>
                </a:solidFill>
                <a:latin typeface="Rix고딕 B" pitchFamily="18" charset="-127"/>
                <a:ea typeface="Rix고딕 B" pitchFamily="18" charset="-127"/>
              </a:endParaRPr>
            </a:p>
          </p:txBody>
        </p:sp>
      </p:grpSp>
      <p:grpSp>
        <p:nvGrpSpPr>
          <p:cNvPr id="95" name="그룹 94"/>
          <p:cNvGrpSpPr/>
          <p:nvPr/>
        </p:nvGrpSpPr>
        <p:grpSpPr>
          <a:xfrm>
            <a:off x="-72666" y="2163920"/>
            <a:ext cx="1641294" cy="3022416"/>
            <a:chOff x="87751" y="2204864"/>
            <a:chExt cx="1641294" cy="3022416"/>
          </a:xfrm>
        </p:grpSpPr>
        <p:pic>
          <p:nvPicPr>
            <p:cNvPr id="32" name="그림 31" descr="교사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H="1">
              <a:off x="347666" y="2204864"/>
              <a:ext cx="1381379" cy="2762758"/>
            </a:xfrm>
            <a:prstGeom prst="rect">
              <a:avLst/>
            </a:prstGeom>
          </p:spPr>
        </p:pic>
        <p:sp>
          <p:nvSpPr>
            <p:cNvPr id="88" name="TextBox 87"/>
            <p:cNvSpPr txBox="1">
              <a:spLocks noChangeArrowheads="1"/>
            </p:cNvSpPr>
            <p:nvPr/>
          </p:nvSpPr>
          <p:spPr bwMode="auto">
            <a:xfrm>
              <a:off x="87751" y="4913872"/>
              <a:ext cx="1336857" cy="31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ko-KR" altLang="en-US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rgbClr val="245572"/>
                  </a:solidFill>
                  <a:latin typeface="Rix고딕 B" pitchFamily="18" charset="-127"/>
                  <a:ea typeface="Rix고딕 B" pitchFamily="18" charset="-127"/>
                </a:rPr>
                <a:t>학부모</a:t>
              </a:r>
              <a:endParaRPr lang="en-US" altLang="ko-KR" b="1" dirty="0" smtClean="0">
                <a:ln w="3175">
                  <a:solidFill>
                    <a:srgbClr val="CC0066">
                      <a:alpha val="0"/>
                    </a:srgbClr>
                  </a:solidFill>
                </a:ln>
                <a:solidFill>
                  <a:srgbClr val="245572"/>
                </a:solidFill>
                <a:latin typeface="Rix고딕 B" pitchFamily="18" charset="-127"/>
                <a:ea typeface="Rix고딕 B" pitchFamily="18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2000672" y="1772816"/>
            <a:ext cx="5904000" cy="868851"/>
            <a:chOff x="2001330" y="1556792"/>
            <a:chExt cx="5904000" cy="868851"/>
          </a:xfrm>
        </p:grpSpPr>
        <p:sp>
          <p:nvSpPr>
            <p:cNvPr id="37" name="직사각형 36"/>
            <p:cNvSpPr/>
            <p:nvPr/>
          </p:nvSpPr>
          <p:spPr>
            <a:xfrm flipH="1">
              <a:off x="2001330" y="1556792"/>
              <a:ext cx="5904000" cy="868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/>
            <p:cNvSpPr/>
            <p:nvPr/>
          </p:nvSpPr>
          <p:spPr>
            <a:xfrm flipH="1">
              <a:off x="2058008" y="1623756"/>
              <a:ext cx="4715243" cy="74851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b="1">
                <a:latin typeface="Rix고딕 B" pitchFamily="18" charset="-127"/>
                <a:ea typeface="Rix고딕 B" pitchFamily="18" charset="-127"/>
              </a:endParaRPr>
            </a:p>
          </p:txBody>
        </p:sp>
        <p:sp>
          <p:nvSpPr>
            <p:cNvPr id="39" name="오각형 38"/>
            <p:cNvSpPr/>
            <p:nvPr/>
          </p:nvSpPr>
          <p:spPr>
            <a:xfrm flipH="1">
              <a:off x="6356121" y="1624267"/>
              <a:ext cx="1490540" cy="74749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오각형 39"/>
            <p:cNvSpPr/>
            <p:nvPr/>
          </p:nvSpPr>
          <p:spPr>
            <a:xfrm flipH="1">
              <a:off x="6469819" y="1643238"/>
              <a:ext cx="1391769" cy="706142"/>
            </a:xfrm>
            <a:prstGeom prst="homePlate">
              <a:avLst/>
            </a:prstGeom>
            <a:solidFill>
              <a:schemeClr val="bg1"/>
            </a:solidFill>
            <a:ln w="50800">
              <a:solidFill>
                <a:srgbClr val="92D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/>
            <p:cNvSpPr txBox="1"/>
            <p:nvPr/>
          </p:nvSpPr>
          <p:spPr>
            <a:xfrm flipH="1">
              <a:off x="2287005" y="1767180"/>
              <a:ext cx="4257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itchFamily="18" charset="-127"/>
                  <a:ea typeface="Rix고딕 B" pitchFamily="18" charset="-127"/>
                </a:rPr>
                <a:t>수요자보단 공급자의 역할을</a:t>
              </a:r>
              <a:endParaRPr lang="ko-KR" altLang="en-US" sz="2400" b="1" dirty="0">
                <a:ln w="3175">
                  <a:solidFill>
                    <a:srgbClr val="CC0066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itchFamily="18" charset="-127"/>
                <a:ea typeface="Rix고딕 B" pitchFamily="18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flipH="1">
              <a:off x="6853710" y="1765477"/>
              <a:ext cx="787396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4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rgbClr val="92D050"/>
                  </a:solidFill>
                  <a:latin typeface="Rix고딕 B" pitchFamily="18" charset="-127"/>
                  <a:ea typeface="Rix고딕 B" pitchFamily="18" charset="-127"/>
                </a:rPr>
                <a:t>역할</a:t>
              </a:r>
              <a:endParaRPr lang="ko-KR" altLang="en-US" sz="2400" b="1" dirty="0">
                <a:ln w="3175">
                  <a:solidFill>
                    <a:srgbClr val="CC0066">
                      <a:alpha val="0"/>
                    </a:srgbClr>
                  </a:solidFill>
                </a:ln>
                <a:solidFill>
                  <a:srgbClr val="92D050"/>
                </a:solidFill>
                <a:latin typeface="Rix고딕 B" pitchFamily="18" charset="-127"/>
                <a:ea typeface="Rix고딕 B" pitchFamily="18" charset="-127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2000672" y="3068960"/>
            <a:ext cx="5935348" cy="868851"/>
            <a:chOff x="2001330" y="2713239"/>
            <a:chExt cx="5935348" cy="868851"/>
          </a:xfrm>
        </p:grpSpPr>
        <p:sp>
          <p:nvSpPr>
            <p:cNvPr id="48" name="직사각형 47"/>
            <p:cNvSpPr/>
            <p:nvPr/>
          </p:nvSpPr>
          <p:spPr>
            <a:xfrm flipH="1">
              <a:off x="2001330" y="2713239"/>
              <a:ext cx="5935348" cy="868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직사각형 59"/>
            <p:cNvSpPr/>
            <p:nvPr/>
          </p:nvSpPr>
          <p:spPr>
            <a:xfrm flipH="1">
              <a:off x="2045074" y="2780203"/>
              <a:ext cx="4740279" cy="748513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오각형 61"/>
            <p:cNvSpPr/>
            <p:nvPr/>
          </p:nvSpPr>
          <p:spPr>
            <a:xfrm flipH="1">
              <a:off x="6416463" y="2780713"/>
              <a:ext cx="1498455" cy="74749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오각형 62"/>
            <p:cNvSpPr/>
            <p:nvPr/>
          </p:nvSpPr>
          <p:spPr>
            <a:xfrm flipH="1">
              <a:off x="6497800" y="2799684"/>
              <a:ext cx="1399159" cy="706142"/>
            </a:xfrm>
            <a:prstGeom prst="homePlate">
              <a:avLst/>
            </a:prstGeom>
            <a:solidFill>
              <a:schemeClr val="bg1"/>
            </a:solidFill>
            <a:ln w="50800">
              <a:solidFill>
                <a:srgbClr val="4BACC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 flipH="1">
              <a:off x="2288522" y="2923627"/>
              <a:ext cx="42798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itchFamily="18" charset="-127"/>
                  <a:ea typeface="Rix고딕 B" pitchFamily="18" charset="-127"/>
                </a:rPr>
                <a:t>교육전문가로서 전문성의 영향</a:t>
              </a:r>
              <a:endParaRPr lang="ko-KR" altLang="en-US" sz="2400" b="1" dirty="0">
                <a:ln w="3175">
                  <a:solidFill>
                    <a:srgbClr val="CC0066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itchFamily="18" charset="-127"/>
                <a:ea typeface="Rix고딕 B" pitchFamily="18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flipH="1">
              <a:off x="6703448" y="2923627"/>
              <a:ext cx="108876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4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rgbClr val="4BACC6"/>
                  </a:solidFill>
                  <a:latin typeface="Rix고딕 B" pitchFamily="18" charset="-127"/>
                  <a:ea typeface="Rix고딕 B" pitchFamily="18" charset="-127"/>
                </a:rPr>
                <a:t>전문성</a:t>
              </a:r>
              <a:endParaRPr lang="ko-KR" altLang="en-US" sz="2400" b="1" dirty="0">
                <a:ln w="3175">
                  <a:solidFill>
                    <a:srgbClr val="CC0066">
                      <a:alpha val="0"/>
                    </a:srgbClr>
                  </a:solidFill>
                </a:ln>
                <a:solidFill>
                  <a:srgbClr val="4BACC6"/>
                </a:solidFill>
                <a:latin typeface="Rix고딕 B" pitchFamily="18" charset="-127"/>
                <a:ea typeface="Rix고딕 B" pitchFamily="18" charset="-127"/>
              </a:endParaRPr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2000672" y="4437112"/>
            <a:ext cx="5904660" cy="868851"/>
            <a:chOff x="1856657" y="5053027"/>
            <a:chExt cx="6120686" cy="868851"/>
          </a:xfrm>
        </p:grpSpPr>
        <p:sp>
          <p:nvSpPr>
            <p:cNvPr id="78" name="직사각형 77"/>
            <p:cNvSpPr/>
            <p:nvPr/>
          </p:nvSpPr>
          <p:spPr>
            <a:xfrm flipH="1">
              <a:off x="1856657" y="5053027"/>
              <a:ext cx="6120686" cy="8688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직사각형 78"/>
            <p:cNvSpPr/>
            <p:nvPr/>
          </p:nvSpPr>
          <p:spPr>
            <a:xfrm flipH="1">
              <a:off x="1886036" y="5108852"/>
              <a:ext cx="4888300" cy="74851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오각형 79"/>
            <p:cNvSpPr/>
            <p:nvPr/>
          </p:nvSpPr>
          <p:spPr>
            <a:xfrm flipH="1">
              <a:off x="6371276" y="5109363"/>
              <a:ext cx="1545246" cy="747493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오각형 80"/>
            <p:cNvSpPr/>
            <p:nvPr/>
          </p:nvSpPr>
          <p:spPr>
            <a:xfrm flipH="1">
              <a:off x="6489147" y="5128334"/>
              <a:ext cx="1442850" cy="706142"/>
            </a:xfrm>
            <a:prstGeom prst="homePlate">
              <a:avLst/>
            </a:prstGeom>
            <a:solidFill>
              <a:schemeClr val="bg1"/>
            </a:solidFill>
            <a:ln w="50800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TextBox 81"/>
            <p:cNvSpPr txBox="1"/>
            <p:nvPr/>
          </p:nvSpPr>
          <p:spPr>
            <a:xfrm flipH="1">
              <a:off x="2123437" y="5252276"/>
              <a:ext cx="4413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Rix고딕 B" pitchFamily="18" charset="-127"/>
                  <a:ea typeface="Rix고딕 B" pitchFamily="18" charset="-127"/>
                </a:rPr>
                <a:t>교사가 리더십 발휘하는 공간</a:t>
              </a:r>
              <a:endParaRPr lang="ko-KR" altLang="en-US" sz="2400" b="1" dirty="0">
                <a:ln w="3175">
                  <a:solidFill>
                    <a:srgbClr val="CC0066">
                      <a:alpha val="0"/>
                    </a:srgbClr>
                  </a:solidFill>
                </a:ln>
                <a:solidFill>
                  <a:schemeClr val="bg1"/>
                </a:solidFill>
                <a:latin typeface="Rix고딕 B" pitchFamily="18" charset="-127"/>
                <a:ea typeface="Rix고딕 B" pitchFamily="18" charset="-127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flipH="1">
              <a:off x="6887167" y="5250573"/>
              <a:ext cx="8162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4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chemeClr val="accent6">
                      <a:lumMod val="60000"/>
                      <a:lumOff val="40000"/>
                    </a:schemeClr>
                  </a:solidFill>
                  <a:latin typeface="Rix고딕 B" pitchFamily="18" charset="-127"/>
                  <a:ea typeface="Rix고딕 B" pitchFamily="18" charset="-127"/>
                </a:rPr>
                <a:t>교실</a:t>
              </a:r>
              <a:endParaRPr lang="ko-KR" altLang="en-US" sz="2400" b="1" dirty="0">
                <a:ln w="3175">
                  <a:solidFill>
                    <a:srgbClr val="CC0066">
                      <a:alpha val="0"/>
                    </a:srgb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Rix고딕 B" pitchFamily="18" charset="-127"/>
                <a:ea typeface="Rix고딕 B" pitchFamily="18" charset="-127"/>
              </a:endParaRPr>
            </a:p>
          </p:txBody>
        </p:sp>
      </p:grpSp>
      <p:grpSp>
        <p:nvGrpSpPr>
          <p:cNvPr id="123" name="그룹 122"/>
          <p:cNvGrpSpPr/>
          <p:nvPr/>
        </p:nvGrpSpPr>
        <p:grpSpPr>
          <a:xfrm>
            <a:off x="474860" y="99328"/>
            <a:ext cx="9419445" cy="994352"/>
            <a:chOff x="474855" y="99328"/>
            <a:chExt cx="9419445" cy="994352"/>
          </a:xfrm>
        </p:grpSpPr>
        <p:grpSp>
          <p:nvGrpSpPr>
            <p:cNvPr id="124" name="그룹 19"/>
            <p:cNvGrpSpPr/>
            <p:nvPr/>
          </p:nvGrpSpPr>
          <p:grpSpPr>
            <a:xfrm>
              <a:off x="7936392" y="99328"/>
              <a:ext cx="1957908" cy="305336"/>
              <a:chOff x="7936392" y="99328"/>
              <a:chExt cx="1957908" cy="305336"/>
            </a:xfrm>
          </p:grpSpPr>
          <p:sp>
            <p:nvSpPr>
              <p:cNvPr id="126" name="직사각형 125"/>
              <p:cNvSpPr/>
              <p:nvPr/>
            </p:nvSpPr>
            <p:spPr>
              <a:xfrm>
                <a:off x="7936392" y="99328"/>
                <a:ext cx="1957908" cy="276999"/>
              </a:xfrm>
              <a:prstGeom prst="rect">
                <a:avLst/>
              </a:prstGeom>
              <a:noFill/>
            </p:spPr>
            <p:txBody>
              <a:bodyPr wrap="square" rIns="21600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1</a:t>
                </a:r>
                <a:r>
                  <a:rPr lang="ko-KR" altLang="en-US" sz="1200" b="1" dirty="0" err="1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정연수과정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 </a:t>
                </a:r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6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분임</a:t>
                </a:r>
                <a:endParaRPr lang="ko-KR" altLang="en-US" sz="28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Rix고딕 B" pitchFamily="18" charset="-127"/>
                  <a:ea typeface="Rix고딕 B" pitchFamily="18" charset="-127"/>
                </a:endParaRPr>
              </a:p>
            </p:txBody>
          </p:sp>
          <p:sp>
            <p:nvSpPr>
              <p:cNvPr id="127" name="직사각형 126"/>
              <p:cNvSpPr/>
              <p:nvPr/>
            </p:nvSpPr>
            <p:spPr>
              <a:xfrm rot="10800000">
                <a:off x="8179244" y="358921"/>
                <a:ext cx="1512000" cy="45743"/>
              </a:xfrm>
              <a:prstGeom prst="rect">
                <a:avLst/>
              </a:prstGeom>
              <a:solidFill>
                <a:srgbClr val="24569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125" name="내용 개체 틀 1"/>
            <p:cNvSpPr txBox="1">
              <a:spLocks/>
            </p:cNvSpPr>
            <p:nvPr/>
          </p:nvSpPr>
          <p:spPr>
            <a:xfrm>
              <a:off x="474855" y="493516"/>
              <a:ext cx="8438579" cy="6001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cene3d>
                <a:camera prst="orthographicFront"/>
                <a:lightRig rig="threePt" dir="t"/>
              </a:scene3d>
              <a:sp3d extrusionH="57150" contourW="31750"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300" b="0" i="0" u="none" strike="noStrike" kern="1200" cap="none" normalizeH="0" baseline="0" noProof="0" dirty="0" smtClean="0">
                  <a:ln>
                    <a:noFill/>
                  </a:ln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</a:rPr>
                <a:t>2</a:t>
              </a:r>
              <a:r>
                <a:rPr lang="en-US" altLang="ko-KR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. </a:t>
              </a:r>
              <a:r>
                <a:rPr lang="ko-KR" altLang="en-US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학교문화의 긍정적 변화</a:t>
              </a:r>
              <a:r>
                <a:rPr lang="en-US" altLang="ko-KR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교실에서부터</a:t>
              </a:r>
              <a:r>
                <a:rPr lang="en-US" altLang="ko-KR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!</a:t>
              </a:r>
              <a:endParaRPr lang="ko-KR" altLang="en-US" sz="3300" dirty="0">
                <a:solidFill>
                  <a:srgbClr val="245572"/>
                </a:solidFill>
                <a:effectLst>
                  <a:outerShdw blurRad="88900" dist="38100" dir="2400000" algn="tl" rotWithShape="0">
                    <a:prstClr val="black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87" name="그룹 30"/>
          <p:cNvGrpSpPr/>
          <p:nvPr/>
        </p:nvGrpSpPr>
        <p:grpSpPr>
          <a:xfrm>
            <a:off x="7905328" y="2492896"/>
            <a:ext cx="419417" cy="783476"/>
            <a:chOff x="5508104" y="1475604"/>
            <a:chExt cx="1315544" cy="2457452"/>
          </a:xfrm>
        </p:grpSpPr>
        <p:sp>
          <p:nvSpPr>
            <p:cNvPr id="89" name="자유형 88"/>
            <p:cNvSpPr/>
            <p:nvPr/>
          </p:nvSpPr>
          <p:spPr>
            <a:xfrm rot="16200000">
              <a:off x="4937150" y="2046558"/>
              <a:ext cx="2457452" cy="1315544"/>
            </a:xfrm>
            <a:custGeom>
              <a:avLst/>
              <a:gdLst>
                <a:gd name="connsiteX0" fmla="*/ 0 w 2424348"/>
                <a:gd name="connsiteY0" fmla="*/ 606091 h 1212182"/>
                <a:gd name="connsiteX1" fmla="*/ 1212174 w 2424348"/>
                <a:gd name="connsiteY1" fmla="*/ 0 h 1212182"/>
                <a:gd name="connsiteX2" fmla="*/ 2424348 w 2424348"/>
                <a:gd name="connsiteY2" fmla="*/ 606091 h 1212182"/>
                <a:gd name="connsiteX3" fmla="*/ 2077763 w 2424348"/>
                <a:gd name="connsiteY3" fmla="*/ 606091 h 1212182"/>
                <a:gd name="connsiteX4" fmla="*/ 2077763 w 2424348"/>
                <a:gd name="connsiteY4" fmla="*/ 1212182 h 1212182"/>
                <a:gd name="connsiteX5" fmla="*/ 346585 w 2424348"/>
                <a:gd name="connsiteY5" fmla="*/ 1212182 h 1212182"/>
                <a:gd name="connsiteX6" fmla="*/ 346585 w 2424348"/>
                <a:gd name="connsiteY6" fmla="*/ 606091 h 1212182"/>
                <a:gd name="connsiteX7" fmla="*/ 0 w 2424348"/>
                <a:gd name="connsiteY7" fmla="*/ 606091 h 1212182"/>
                <a:gd name="connsiteX0" fmla="*/ 0 w 2424348"/>
                <a:gd name="connsiteY0" fmla="*/ 606091 h 1219597"/>
                <a:gd name="connsiteX1" fmla="*/ 1212174 w 2424348"/>
                <a:gd name="connsiteY1" fmla="*/ 0 h 1219597"/>
                <a:gd name="connsiteX2" fmla="*/ 2424348 w 2424348"/>
                <a:gd name="connsiteY2" fmla="*/ 606091 h 1219597"/>
                <a:gd name="connsiteX3" fmla="*/ 2077763 w 2424348"/>
                <a:gd name="connsiteY3" fmla="*/ 606091 h 1219597"/>
                <a:gd name="connsiteX4" fmla="*/ 2077763 w 2424348"/>
                <a:gd name="connsiteY4" fmla="*/ 1212182 h 1219597"/>
                <a:gd name="connsiteX5" fmla="*/ 1060133 w 2424348"/>
                <a:gd name="connsiteY5" fmla="*/ 1219597 h 1219597"/>
                <a:gd name="connsiteX6" fmla="*/ 346585 w 2424348"/>
                <a:gd name="connsiteY6" fmla="*/ 1212182 h 1219597"/>
                <a:gd name="connsiteX7" fmla="*/ 346585 w 2424348"/>
                <a:gd name="connsiteY7" fmla="*/ 606091 h 1219597"/>
                <a:gd name="connsiteX8" fmla="*/ 0 w 2424348"/>
                <a:gd name="connsiteY8" fmla="*/ 606091 h 1219597"/>
                <a:gd name="connsiteX0" fmla="*/ 1060133 w 2424348"/>
                <a:gd name="connsiteY0" fmla="*/ 1219597 h 1311037"/>
                <a:gd name="connsiteX1" fmla="*/ 346585 w 2424348"/>
                <a:gd name="connsiteY1" fmla="*/ 1212182 h 1311037"/>
                <a:gd name="connsiteX2" fmla="*/ 346585 w 2424348"/>
                <a:gd name="connsiteY2" fmla="*/ 606091 h 1311037"/>
                <a:gd name="connsiteX3" fmla="*/ 0 w 2424348"/>
                <a:gd name="connsiteY3" fmla="*/ 606091 h 1311037"/>
                <a:gd name="connsiteX4" fmla="*/ 1212174 w 2424348"/>
                <a:gd name="connsiteY4" fmla="*/ 0 h 1311037"/>
                <a:gd name="connsiteX5" fmla="*/ 2424348 w 2424348"/>
                <a:gd name="connsiteY5" fmla="*/ 606091 h 1311037"/>
                <a:gd name="connsiteX6" fmla="*/ 2077763 w 2424348"/>
                <a:gd name="connsiteY6" fmla="*/ 606091 h 1311037"/>
                <a:gd name="connsiteX7" fmla="*/ 2077763 w 2424348"/>
                <a:gd name="connsiteY7" fmla="*/ 1212182 h 1311037"/>
                <a:gd name="connsiteX8" fmla="*/ 1151573 w 2424348"/>
                <a:gd name="connsiteY8" fmla="*/ 1311037 h 1311037"/>
                <a:gd name="connsiteX0" fmla="*/ 1060133 w 2510078"/>
                <a:gd name="connsiteY0" fmla="*/ 1219597 h 1314666"/>
                <a:gd name="connsiteX1" fmla="*/ 346585 w 2510078"/>
                <a:gd name="connsiteY1" fmla="*/ 1212182 h 1314666"/>
                <a:gd name="connsiteX2" fmla="*/ 346585 w 2510078"/>
                <a:gd name="connsiteY2" fmla="*/ 606091 h 1314666"/>
                <a:gd name="connsiteX3" fmla="*/ 0 w 2510078"/>
                <a:gd name="connsiteY3" fmla="*/ 606091 h 1314666"/>
                <a:gd name="connsiteX4" fmla="*/ 1212174 w 2510078"/>
                <a:gd name="connsiteY4" fmla="*/ 0 h 1314666"/>
                <a:gd name="connsiteX5" fmla="*/ 2424348 w 2510078"/>
                <a:gd name="connsiteY5" fmla="*/ 606091 h 1314666"/>
                <a:gd name="connsiteX6" fmla="*/ 2077763 w 2510078"/>
                <a:gd name="connsiteY6" fmla="*/ 606091 h 1314666"/>
                <a:gd name="connsiteX7" fmla="*/ 2077763 w 2510078"/>
                <a:gd name="connsiteY7" fmla="*/ 1212182 h 1314666"/>
                <a:gd name="connsiteX8" fmla="*/ 1151573 w 2510078"/>
                <a:gd name="connsiteY8" fmla="*/ 1311037 h 1314666"/>
                <a:gd name="connsiteX0" fmla="*/ 1060133 w 2916342"/>
                <a:gd name="connsiteY0" fmla="*/ 1219597 h 1388193"/>
                <a:gd name="connsiteX1" fmla="*/ 346585 w 2916342"/>
                <a:gd name="connsiteY1" fmla="*/ 1212182 h 1388193"/>
                <a:gd name="connsiteX2" fmla="*/ 346585 w 2916342"/>
                <a:gd name="connsiteY2" fmla="*/ 606091 h 1388193"/>
                <a:gd name="connsiteX3" fmla="*/ 0 w 2916342"/>
                <a:gd name="connsiteY3" fmla="*/ 606091 h 1388193"/>
                <a:gd name="connsiteX4" fmla="*/ 1212174 w 2916342"/>
                <a:gd name="connsiteY4" fmla="*/ 0 h 1388193"/>
                <a:gd name="connsiteX5" fmla="*/ 2424348 w 2916342"/>
                <a:gd name="connsiteY5" fmla="*/ 606091 h 1388193"/>
                <a:gd name="connsiteX6" fmla="*/ 2077763 w 2916342"/>
                <a:gd name="connsiteY6" fmla="*/ 606091 h 1388193"/>
                <a:gd name="connsiteX7" fmla="*/ 2077763 w 2916342"/>
                <a:gd name="connsiteY7" fmla="*/ 1212182 h 1388193"/>
                <a:gd name="connsiteX8" fmla="*/ 2916342 w 2916342"/>
                <a:gd name="connsiteY8" fmla="*/ 1388193 h 1388193"/>
                <a:gd name="connsiteX0" fmla="*/ 1255806 w 3112015"/>
                <a:gd name="connsiteY0" fmla="*/ 1219597 h 1390098"/>
                <a:gd name="connsiteX1" fmla="*/ 542258 w 3112015"/>
                <a:gd name="connsiteY1" fmla="*/ 1212182 h 1390098"/>
                <a:gd name="connsiteX2" fmla="*/ 542258 w 3112015"/>
                <a:gd name="connsiteY2" fmla="*/ 606091 h 1390098"/>
                <a:gd name="connsiteX3" fmla="*/ 195673 w 3112015"/>
                <a:gd name="connsiteY3" fmla="*/ 606091 h 1390098"/>
                <a:gd name="connsiteX4" fmla="*/ 1407847 w 3112015"/>
                <a:gd name="connsiteY4" fmla="*/ 0 h 1390098"/>
                <a:gd name="connsiteX5" fmla="*/ 2620021 w 3112015"/>
                <a:gd name="connsiteY5" fmla="*/ 606091 h 1390098"/>
                <a:gd name="connsiteX6" fmla="*/ 2273436 w 3112015"/>
                <a:gd name="connsiteY6" fmla="*/ 606091 h 1390098"/>
                <a:gd name="connsiteX7" fmla="*/ 2273436 w 3112015"/>
                <a:gd name="connsiteY7" fmla="*/ 1212182 h 1390098"/>
                <a:gd name="connsiteX8" fmla="*/ 3112015 w 3112015"/>
                <a:gd name="connsiteY8" fmla="*/ 1388193 h 1390098"/>
                <a:gd name="connsiteX0" fmla="*/ 237849 w 3694232"/>
                <a:gd name="connsiteY0" fmla="*/ 1388192 h 1390098"/>
                <a:gd name="connsiteX1" fmla="*/ 1124475 w 3694232"/>
                <a:gd name="connsiteY1" fmla="*/ 1212182 h 1390098"/>
                <a:gd name="connsiteX2" fmla="*/ 1124475 w 3694232"/>
                <a:gd name="connsiteY2" fmla="*/ 606091 h 1390098"/>
                <a:gd name="connsiteX3" fmla="*/ 777890 w 3694232"/>
                <a:gd name="connsiteY3" fmla="*/ 606091 h 1390098"/>
                <a:gd name="connsiteX4" fmla="*/ 1990064 w 3694232"/>
                <a:gd name="connsiteY4" fmla="*/ 0 h 1390098"/>
                <a:gd name="connsiteX5" fmla="*/ 3202238 w 3694232"/>
                <a:gd name="connsiteY5" fmla="*/ 606091 h 1390098"/>
                <a:gd name="connsiteX6" fmla="*/ 2855653 w 3694232"/>
                <a:gd name="connsiteY6" fmla="*/ 606091 h 1390098"/>
                <a:gd name="connsiteX7" fmla="*/ 2855653 w 3694232"/>
                <a:gd name="connsiteY7" fmla="*/ 1212182 h 1390098"/>
                <a:gd name="connsiteX8" fmla="*/ 3694232 w 3694232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9" fmla="*/ 0 w 3456383"/>
                <a:gd name="connsiteY9" fmla="*/ 1388192 h 13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6383" h="1388193">
                  <a:moveTo>
                    <a:pt x="0" y="1388192"/>
                  </a:moveTo>
                  <a:cubicBezTo>
                    <a:pt x="429101" y="1309696"/>
                    <a:pt x="591846" y="1266075"/>
                    <a:pt x="886626" y="1212182"/>
                  </a:cubicBezTo>
                  <a:lnTo>
                    <a:pt x="886626" y="606091"/>
                  </a:lnTo>
                  <a:lnTo>
                    <a:pt x="540041" y="606091"/>
                  </a:lnTo>
                  <a:lnTo>
                    <a:pt x="1752215" y="0"/>
                  </a:lnTo>
                  <a:lnTo>
                    <a:pt x="2964389" y="606091"/>
                  </a:lnTo>
                  <a:lnTo>
                    <a:pt x="2617804" y="606091"/>
                  </a:lnTo>
                  <a:lnTo>
                    <a:pt x="2617804" y="1212182"/>
                  </a:lnTo>
                  <a:cubicBezTo>
                    <a:pt x="3050119" y="1314666"/>
                    <a:pt x="3456383" y="1388193"/>
                    <a:pt x="3456383" y="1388193"/>
                  </a:cubicBezTo>
                  <a:lnTo>
                    <a:pt x="0" y="13881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E8E6D9">
                    <a:shade val="30000"/>
                    <a:satMod val="115000"/>
                    <a:alpha val="0"/>
                  </a:srgbClr>
                </a:gs>
                <a:gs pos="50000">
                  <a:srgbClr val="E8E6D9">
                    <a:shade val="67500"/>
                    <a:satMod val="115000"/>
                  </a:srgbClr>
                </a:gs>
                <a:gs pos="100000">
                  <a:srgbClr val="E8E6D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103" name="자유형 102"/>
            <p:cNvSpPr/>
            <p:nvPr/>
          </p:nvSpPr>
          <p:spPr>
            <a:xfrm rot="5400000" flipV="1">
              <a:off x="5082620" y="2040574"/>
              <a:ext cx="2148882" cy="1150358"/>
            </a:xfrm>
            <a:custGeom>
              <a:avLst/>
              <a:gdLst>
                <a:gd name="connsiteX0" fmla="*/ 0 w 2424348"/>
                <a:gd name="connsiteY0" fmla="*/ 606091 h 1212182"/>
                <a:gd name="connsiteX1" fmla="*/ 1212174 w 2424348"/>
                <a:gd name="connsiteY1" fmla="*/ 0 h 1212182"/>
                <a:gd name="connsiteX2" fmla="*/ 2424348 w 2424348"/>
                <a:gd name="connsiteY2" fmla="*/ 606091 h 1212182"/>
                <a:gd name="connsiteX3" fmla="*/ 2077763 w 2424348"/>
                <a:gd name="connsiteY3" fmla="*/ 606091 h 1212182"/>
                <a:gd name="connsiteX4" fmla="*/ 2077763 w 2424348"/>
                <a:gd name="connsiteY4" fmla="*/ 1212182 h 1212182"/>
                <a:gd name="connsiteX5" fmla="*/ 346585 w 2424348"/>
                <a:gd name="connsiteY5" fmla="*/ 1212182 h 1212182"/>
                <a:gd name="connsiteX6" fmla="*/ 346585 w 2424348"/>
                <a:gd name="connsiteY6" fmla="*/ 606091 h 1212182"/>
                <a:gd name="connsiteX7" fmla="*/ 0 w 2424348"/>
                <a:gd name="connsiteY7" fmla="*/ 606091 h 1212182"/>
                <a:gd name="connsiteX0" fmla="*/ 0 w 2424348"/>
                <a:gd name="connsiteY0" fmla="*/ 606091 h 1219597"/>
                <a:gd name="connsiteX1" fmla="*/ 1212174 w 2424348"/>
                <a:gd name="connsiteY1" fmla="*/ 0 h 1219597"/>
                <a:gd name="connsiteX2" fmla="*/ 2424348 w 2424348"/>
                <a:gd name="connsiteY2" fmla="*/ 606091 h 1219597"/>
                <a:gd name="connsiteX3" fmla="*/ 2077763 w 2424348"/>
                <a:gd name="connsiteY3" fmla="*/ 606091 h 1219597"/>
                <a:gd name="connsiteX4" fmla="*/ 2077763 w 2424348"/>
                <a:gd name="connsiteY4" fmla="*/ 1212182 h 1219597"/>
                <a:gd name="connsiteX5" fmla="*/ 1060133 w 2424348"/>
                <a:gd name="connsiteY5" fmla="*/ 1219597 h 1219597"/>
                <a:gd name="connsiteX6" fmla="*/ 346585 w 2424348"/>
                <a:gd name="connsiteY6" fmla="*/ 1212182 h 1219597"/>
                <a:gd name="connsiteX7" fmla="*/ 346585 w 2424348"/>
                <a:gd name="connsiteY7" fmla="*/ 606091 h 1219597"/>
                <a:gd name="connsiteX8" fmla="*/ 0 w 2424348"/>
                <a:gd name="connsiteY8" fmla="*/ 606091 h 1219597"/>
                <a:gd name="connsiteX0" fmla="*/ 1060133 w 2424348"/>
                <a:gd name="connsiteY0" fmla="*/ 1219597 h 1311037"/>
                <a:gd name="connsiteX1" fmla="*/ 346585 w 2424348"/>
                <a:gd name="connsiteY1" fmla="*/ 1212182 h 1311037"/>
                <a:gd name="connsiteX2" fmla="*/ 346585 w 2424348"/>
                <a:gd name="connsiteY2" fmla="*/ 606091 h 1311037"/>
                <a:gd name="connsiteX3" fmla="*/ 0 w 2424348"/>
                <a:gd name="connsiteY3" fmla="*/ 606091 h 1311037"/>
                <a:gd name="connsiteX4" fmla="*/ 1212174 w 2424348"/>
                <a:gd name="connsiteY4" fmla="*/ 0 h 1311037"/>
                <a:gd name="connsiteX5" fmla="*/ 2424348 w 2424348"/>
                <a:gd name="connsiteY5" fmla="*/ 606091 h 1311037"/>
                <a:gd name="connsiteX6" fmla="*/ 2077763 w 2424348"/>
                <a:gd name="connsiteY6" fmla="*/ 606091 h 1311037"/>
                <a:gd name="connsiteX7" fmla="*/ 2077763 w 2424348"/>
                <a:gd name="connsiteY7" fmla="*/ 1212182 h 1311037"/>
                <a:gd name="connsiteX8" fmla="*/ 1151573 w 2424348"/>
                <a:gd name="connsiteY8" fmla="*/ 1311037 h 1311037"/>
                <a:gd name="connsiteX0" fmla="*/ 1060133 w 2510078"/>
                <a:gd name="connsiteY0" fmla="*/ 1219597 h 1314666"/>
                <a:gd name="connsiteX1" fmla="*/ 346585 w 2510078"/>
                <a:gd name="connsiteY1" fmla="*/ 1212182 h 1314666"/>
                <a:gd name="connsiteX2" fmla="*/ 346585 w 2510078"/>
                <a:gd name="connsiteY2" fmla="*/ 606091 h 1314666"/>
                <a:gd name="connsiteX3" fmla="*/ 0 w 2510078"/>
                <a:gd name="connsiteY3" fmla="*/ 606091 h 1314666"/>
                <a:gd name="connsiteX4" fmla="*/ 1212174 w 2510078"/>
                <a:gd name="connsiteY4" fmla="*/ 0 h 1314666"/>
                <a:gd name="connsiteX5" fmla="*/ 2424348 w 2510078"/>
                <a:gd name="connsiteY5" fmla="*/ 606091 h 1314666"/>
                <a:gd name="connsiteX6" fmla="*/ 2077763 w 2510078"/>
                <a:gd name="connsiteY6" fmla="*/ 606091 h 1314666"/>
                <a:gd name="connsiteX7" fmla="*/ 2077763 w 2510078"/>
                <a:gd name="connsiteY7" fmla="*/ 1212182 h 1314666"/>
                <a:gd name="connsiteX8" fmla="*/ 1151573 w 2510078"/>
                <a:gd name="connsiteY8" fmla="*/ 1311037 h 1314666"/>
                <a:gd name="connsiteX0" fmla="*/ 1060133 w 2916342"/>
                <a:gd name="connsiteY0" fmla="*/ 1219597 h 1388193"/>
                <a:gd name="connsiteX1" fmla="*/ 346585 w 2916342"/>
                <a:gd name="connsiteY1" fmla="*/ 1212182 h 1388193"/>
                <a:gd name="connsiteX2" fmla="*/ 346585 w 2916342"/>
                <a:gd name="connsiteY2" fmla="*/ 606091 h 1388193"/>
                <a:gd name="connsiteX3" fmla="*/ 0 w 2916342"/>
                <a:gd name="connsiteY3" fmla="*/ 606091 h 1388193"/>
                <a:gd name="connsiteX4" fmla="*/ 1212174 w 2916342"/>
                <a:gd name="connsiteY4" fmla="*/ 0 h 1388193"/>
                <a:gd name="connsiteX5" fmla="*/ 2424348 w 2916342"/>
                <a:gd name="connsiteY5" fmla="*/ 606091 h 1388193"/>
                <a:gd name="connsiteX6" fmla="*/ 2077763 w 2916342"/>
                <a:gd name="connsiteY6" fmla="*/ 606091 h 1388193"/>
                <a:gd name="connsiteX7" fmla="*/ 2077763 w 2916342"/>
                <a:gd name="connsiteY7" fmla="*/ 1212182 h 1388193"/>
                <a:gd name="connsiteX8" fmla="*/ 2916342 w 2916342"/>
                <a:gd name="connsiteY8" fmla="*/ 1388193 h 1388193"/>
                <a:gd name="connsiteX0" fmla="*/ 1255806 w 3112015"/>
                <a:gd name="connsiteY0" fmla="*/ 1219597 h 1390098"/>
                <a:gd name="connsiteX1" fmla="*/ 542258 w 3112015"/>
                <a:gd name="connsiteY1" fmla="*/ 1212182 h 1390098"/>
                <a:gd name="connsiteX2" fmla="*/ 542258 w 3112015"/>
                <a:gd name="connsiteY2" fmla="*/ 606091 h 1390098"/>
                <a:gd name="connsiteX3" fmla="*/ 195673 w 3112015"/>
                <a:gd name="connsiteY3" fmla="*/ 606091 h 1390098"/>
                <a:gd name="connsiteX4" fmla="*/ 1407847 w 3112015"/>
                <a:gd name="connsiteY4" fmla="*/ 0 h 1390098"/>
                <a:gd name="connsiteX5" fmla="*/ 2620021 w 3112015"/>
                <a:gd name="connsiteY5" fmla="*/ 606091 h 1390098"/>
                <a:gd name="connsiteX6" fmla="*/ 2273436 w 3112015"/>
                <a:gd name="connsiteY6" fmla="*/ 606091 h 1390098"/>
                <a:gd name="connsiteX7" fmla="*/ 2273436 w 3112015"/>
                <a:gd name="connsiteY7" fmla="*/ 1212182 h 1390098"/>
                <a:gd name="connsiteX8" fmla="*/ 3112015 w 3112015"/>
                <a:gd name="connsiteY8" fmla="*/ 1388193 h 1390098"/>
                <a:gd name="connsiteX0" fmla="*/ 237849 w 3694232"/>
                <a:gd name="connsiteY0" fmla="*/ 1388192 h 1390098"/>
                <a:gd name="connsiteX1" fmla="*/ 1124475 w 3694232"/>
                <a:gd name="connsiteY1" fmla="*/ 1212182 h 1390098"/>
                <a:gd name="connsiteX2" fmla="*/ 1124475 w 3694232"/>
                <a:gd name="connsiteY2" fmla="*/ 606091 h 1390098"/>
                <a:gd name="connsiteX3" fmla="*/ 777890 w 3694232"/>
                <a:gd name="connsiteY3" fmla="*/ 606091 h 1390098"/>
                <a:gd name="connsiteX4" fmla="*/ 1990064 w 3694232"/>
                <a:gd name="connsiteY4" fmla="*/ 0 h 1390098"/>
                <a:gd name="connsiteX5" fmla="*/ 3202238 w 3694232"/>
                <a:gd name="connsiteY5" fmla="*/ 606091 h 1390098"/>
                <a:gd name="connsiteX6" fmla="*/ 2855653 w 3694232"/>
                <a:gd name="connsiteY6" fmla="*/ 606091 h 1390098"/>
                <a:gd name="connsiteX7" fmla="*/ 2855653 w 3694232"/>
                <a:gd name="connsiteY7" fmla="*/ 1212182 h 1390098"/>
                <a:gd name="connsiteX8" fmla="*/ 3694232 w 3694232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90098"/>
                <a:gd name="connsiteX1" fmla="*/ 886626 w 3456383"/>
                <a:gd name="connsiteY1" fmla="*/ 1212182 h 1390098"/>
                <a:gd name="connsiteX2" fmla="*/ 886626 w 3456383"/>
                <a:gd name="connsiteY2" fmla="*/ 606091 h 1390098"/>
                <a:gd name="connsiteX3" fmla="*/ 540041 w 3456383"/>
                <a:gd name="connsiteY3" fmla="*/ 606091 h 1390098"/>
                <a:gd name="connsiteX4" fmla="*/ 1752215 w 3456383"/>
                <a:gd name="connsiteY4" fmla="*/ 0 h 1390098"/>
                <a:gd name="connsiteX5" fmla="*/ 2964389 w 3456383"/>
                <a:gd name="connsiteY5" fmla="*/ 606091 h 1390098"/>
                <a:gd name="connsiteX6" fmla="*/ 2617804 w 3456383"/>
                <a:gd name="connsiteY6" fmla="*/ 606091 h 1390098"/>
                <a:gd name="connsiteX7" fmla="*/ 2617804 w 3456383"/>
                <a:gd name="connsiteY7" fmla="*/ 1212182 h 1390098"/>
                <a:gd name="connsiteX8" fmla="*/ 3456383 w 3456383"/>
                <a:gd name="connsiteY8" fmla="*/ 1388193 h 1390098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0" fmla="*/ 0 w 3456383"/>
                <a:gd name="connsiteY0" fmla="*/ 1388192 h 1388193"/>
                <a:gd name="connsiteX1" fmla="*/ 886626 w 3456383"/>
                <a:gd name="connsiteY1" fmla="*/ 1212182 h 1388193"/>
                <a:gd name="connsiteX2" fmla="*/ 886626 w 3456383"/>
                <a:gd name="connsiteY2" fmla="*/ 606091 h 1388193"/>
                <a:gd name="connsiteX3" fmla="*/ 540041 w 3456383"/>
                <a:gd name="connsiteY3" fmla="*/ 606091 h 1388193"/>
                <a:gd name="connsiteX4" fmla="*/ 1752215 w 3456383"/>
                <a:gd name="connsiteY4" fmla="*/ 0 h 1388193"/>
                <a:gd name="connsiteX5" fmla="*/ 2964389 w 3456383"/>
                <a:gd name="connsiteY5" fmla="*/ 606091 h 1388193"/>
                <a:gd name="connsiteX6" fmla="*/ 2617804 w 3456383"/>
                <a:gd name="connsiteY6" fmla="*/ 606091 h 1388193"/>
                <a:gd name="connsiteX7" fmla="*/ 2617804 w 3456383"/>
                <a:gd name="connsiteY7" fmla="*/ 1212182 h 1388193"/>
                <a:gd name="connsiteX8" fmla="*/ 3456383 w 3456383"/>
                <a:gd name="connsiteY8" fmla="*/ 1388193 h 1388193"/>
                <a:gd name="connsiteX9" fmla="*/ 0 w 3456383"/>
                <a:gd name="connsiteY9" fmla="*/ 1388192 h 13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56383" h="1388193">
                  <a:moveTo>
                    <a:pt x="0" y="1388192"/>
                  </a:moveTo>
                  <a:cubicBezTo>
                    <a:pt x="429101" y="1309696"/>
                    <a:pt x="591846" y="1266075"/>
                    <a:pt x="886626" y="1212182"/>
                  </a:cubicBezTo>
                  <a:lnTo>
                    <a:pt x="886626" y="606091"/>
                  </a:lnTo>
                  <a:lnTo>
                    <a:pt x="540041" y="606091"/>
                  </a:lnTo>
                  <a:lnTo>
                    <a:pt x="1752215" y="0"/>
                  </a:lnTo>
                  <a:lnTo>
                    <a:pt x="2964389" y="606091"/>
                  </a:lnTo>
                  <a:lnTo>
                    <a:pt x="2617804" y="606091"/>
                  </a:lnTo>
                  <a:lnTo>
                    <a:pt x="2617804" y="1212182"/>
                  </a:lnTo>
                  <a:cubicBezTo>
                    <a:pt x="3050119" y="1314666"/>
                    <a:pt x="3456383" y="1388193"/>
                    <a:pt x="3456383" y="1388193"/>
                  </a:cubicBezTo>
                  <a:lnTo>
                    <a:pt x="0" y="1388192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/>
                </a:gs>
                <a:gs pos="21000">
                  <a:sysClr val="window" lastClr="FFFFFF">
                    <a:alpha val="50000"/>
                  </a:sysClr>
                </a:gs>
                <a:gs pos="54000">
                  <a:sysClr val="window" lastClr="FFFFFF">
                    <a:alpha val="0"/>
                  </a:sys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0" y="1268412"/>
            <a:ext cx="9906000" cy="5589588"/>
            <a:chOff x="3" y="1268412"/>
            <a:chExt cx="9906000" cy="5589588"/>
          </a:xfrm>
        </p:grpSpPr>
        <p:sp>
          <p:nvSpPr>
            <p:cNvPr id="52" name="직사각형 51"/>
            <p:cNvSpPr/>
            <p:nvPr/>
          </p:nvSpPr>
          <p:spPr>
            <a:xfrm>
              <a:off x="3" y="1268412"/>
              <a:ext cx="9906000" cy="51147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3" y="6381330"/>
              <a:ext cx="9906000" cy="476670"/>
              <a:chOff x="0" y="6381330"/>
              <a:chExt cx="9906000" cy="476670"/>
            </a:xfrm>
          </p:grpSpPr>
          <p:grpSp>
            <p:nvGrpSpPr>
              <p:cNvPr id="27" name="그룹 18"/>
              <p:cNvGrpSpPr/>
              <p:nvPr/>
            </p:nvGrpSpPr>
            <p:grpSpPr>
              <a:xfrm rot="16200000" flipH="1">
                <a:off x="4916997" y="1464335"/>
                <a:ext cx="72007" cy="9905998"/>
                <a:chOff x="0" y="0"/>
                <a:chExt cx="116463" cy="6858000"/>
              </a:xfrm>
            </p:grpSpPr>
            <p:sp>
              <p:nvSpPr>
                <p:cNvPr id="29" name="직사각형 28"/>
                <p:cNvSpPr/>
                <p:nvPr/>
              </p:nvSpPr>
              <p:spPr>
                <a:xfrm>
                  <a:off x="0" y="0"/>
                  <a:ext cx="116463" cy="6858000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직사각형 29"/>
                <p:cNvSpPr/>
                <p:nvPr/>
              </p:nvSpPr>
              <p:spPr>
                <a:xfrm>
                  <a:off x="0" y="180756"/>
                  <a:ext cx="116463" cy="1080000"/>
                </a:xfrm>
                <a:prstGeom prst="rect">
                  <a:avLst/>
                </a:prstGeom>
                <a:solidFill>
                  <a:srgbClr val="1999D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직사각형 30"/>
                <p:cNvSpPr/>
                <p:nvPr/>
              </p:nvSpPr>
              <p:spPr>
                <a:xfrm>
                  <a:off x="0" y="342132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직사각형 31"/>
                <p:cNvSpPr/>
                <p:nvPr/>
              </p:nvSpPr>
              <p:spPr>
                <a:xfrm>
                  <a:off x="0" y="414020"/>
                  <a:ext cx="116463" cy="36000"/>
                </a:xfrm>
                <a:prstGeom prst="rect">
                  <a:avLst/>
                </a:prstGeom>
                <a:solidFill>
                  <a:srgbClr val="903F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직사각형 32"/>
                <p:cNvSpPr/>
                <p:nvPr/>
              </p:nvSpPr>
              <p:spPr>
                <a:xfrm>
                  <a:off x="0" y="6453336"/>
                  <a:ext cx="115200" cy="404664"/>
                </a:xfrm>
                <a:prstGeom prst="rect">
                  <a:avLst/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8" name="직사각형 27"/>
              <p:cNvSpPr/>
              <p:nvPr/>
            </p:nvSpPr>
            <p:spPr>
              <a:xfrm>
                <a:off x="0" y="6453336"/>
                <a:ext cx="9906000" cy="404664"/>
              </a:xfrm>
              <a:prstGeom prst="rect">
                <a:avLst/>
              </a:prstGeom>
              <a:solidFill>
                <a:srgbClr val="4548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704528" y="1412776"/>
            <a:ext cx="3749424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ko-KR" sz="9600" dirty="0" smtClean="0">
                <a:solidFill>
                  <a:srgbClr val="FF6600"/>
                </a:solidFill>
                <a:latin typeface="Freestyle Script" pitchFamily="66" charset="0"/>
              </a:rPr>
              <a:t>A</a:t>
            </a:r>
            <a:r>
              <a:rPr lang="en-US" altLang="ko-KR" sz="8800" dirty="0" smtClean="0">
                <a:latin typeface="Freestyle Script" pitchFamily="66" charset="0"/>
              </a:rPr>
              <a:t>rrangement</a:t>
            </a:r>
            <a:endParaRPr lang="ko-KR" altLang="en-US" sz="8800" dirty="0">
              <a:latin typeface="Freestyle Script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520" y="2780928"/>
            <a:ext cx="4196662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ko-KR" sz="9600" dirty="0" smtClean="0">
                <a:solidFill>
                  <a:srgbClr val="FF0000"/>
                </a:solidFill>
                <a:latin typeface="Freestyle Script" pitchFamily="66" charset="0"/>
              </a:rPr>
              <a:t>C</a:t>
            </a:r>
            <a:r>
              <a:rPr lang="en-US" altLang="ko-KR" sz="9600" dirty="0" smtClean="0">
                <a:latin typeface="Freestyle Script" pitchFamily="66" charset="0"/>
              </a:rPr>
              <a:t>ommunication</a:t>
            </a:r>
            <a:endParaRPr lang="ko-KR" altLang="en-US" sz="8800" dirty="0">
              <a:latin typeface="Freestyle Script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20" y="4005064"/>
            <a:ext cx="1913985" cy="15234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ko-KR" sz="9600" dirty="0" smtClean="0">
                <a:solidFill>
                  <a:srgbClr val="00B0F0"/>
                </a:solidFill>
                <a:latin typeface="Freestyle Script" pitchFamily="66" charset="0"/>
              </a:rPr>
              <a:t>D</a:t>
            </a:r>
            <a:r>
              <a:rPr lang="en-US" altLang="ko-KR" sz="8800" dirty="0" smtClean="0">
                <a:latin typeface="Freestyle Script" pitchFamily="66" charset="0"/>
              </a:rPr>
              <a:t>ream</a:t>
            </a:r>
            <a:endParaRPr lang="ko-KR" altLang="en-US" sz="8800" dirty="0">
              <a:latin typeface="Freestyle Script" pitchFamily="66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474860" y="99328"/>
            <a:ext cx="9419445" cy="994352"/>
            <a:chOff x="474855" y="99328"/>
            <a:chExt cx="9419445" cy="994352"/>
          </a:xfrm>
        </p:grpSpPr>
        <p:grpSp>
          <p:nvGrpSpPr>
            <p:cNvPr id="22" name="그룹 19"/>
            <p:cNvGrpSpPr/>
            <p:nvPr/>
          </p:nvGrpSpPr>
          <p:grpSpPr>
            <a:xfrm>
              <a:off x="7936392" y="99328"/>
              <a:ext cx="1957908" cy="305336"/>
              <a:chOff x="7936392" y="99328"/>
              <a:chExt cx="1957908" cy="305336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7936392" y="99328"/>
                <a:ext cx="1957908" cy="276999"/>
              </a:xfrm>
              <a:prstGeom prst="rect">
                <a:avLst/>
              </a:prstGeom>
              <a:noFill/>
            </p:spPr>
            <p:txBody>
              <a:bodyPr wrap="square" rIns="216000" rtlCol="0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1</a:t>
                </a:r>
                <a:r>
                  <a:rPr lang="ko-KR" altLang="en-US" sz="1200" b="1" dirty="0" err="1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정연수과정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 </a:t>
                </a:r>
                <a:r>
                  <a:rPr lang="en-US" altLang="ko-KR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6</a:t>
                </a:r>
                <a:r>
                  <a:rPr lang="ko-KR" altLang="en-US" sz="1200" b="1" dirty="0" smtClean="0">
                    <a:ln w="3175">
                      <a:solidFill>
                        <a:srgbClr val="CC0066">
                          <a:alpha val="0"/>
                        </a:srgb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Rix고딕 B" pitchFamily="18" charset="-127"/>
                    <a:ea typeface="Rix고딕 B" pitchFamily="18" charset="-127"/>
                  </a:rPr>
                  <a:t>분임</a:t>
                </a:r>
                <a:endParaRPr lang="ko-KR" altLang="en-US" sz="2800" b="1" dirty="0" smtClean="0">
                  <a:ln w="3175">
                    <a:solidFill>
                      <a:srgbClr val="CC0066">
                        <a:alpha val="0"/>
                      </a:srgb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Rix고딕 B" pitchFamily="18" charset="-127"/>
                  <a:ea typeface="Rix고딕 B" pitchFamily="18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 rot="10800000">
                <a:off x="8179244" y="358921"/>
                <a:ext cx="1512000" cy="45743"/>
              </a:xfrm>
              <a:prstGeom prst="rect">
                <a:avLst/>
              </a:prstGeom>
              <a:solidFill>
                <a:srgbClr val="24569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/>
                  <a:ea typeface="맑은 고딕"/>
                  <a:cs typeface="+mn-cs"/>
                </a:endParaRPr>
              </a:p>
            </p:txBody>
          </p:sp>
        </p:grpSp>
        <p:sp>
          <p:nvSpPr>
            <p:cNvPr id="23" name="내용 개체 틀 1"/>
            <p:cNvSpPr txBox="1">
              <a:spLocks/>
            </p:cNvSpPr>
            <p:nvPr/>
          </p:nvSpPr>
          <p:spPr>
            <a:xfrm>
              <a:off x="474855" y="493516"/>
              <a:ext cx="8222556" cy="6001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cene3d>
                <a:camera prst="orthographicFront"/>
                <a:lightRig rig="threePt" dir="t"/>
              </a:scene3d>
              <a:sp3d extrusionH="57150" contourW="31750">
                <a:bevelT w="0" h="38100"/>
                <a:contourClr>
                  <a:schemeClr val="bg1"/>
                </a:contourClr>
              </a:sp3d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300" b="0" i="0" u="none" strike="noStrike" kern="1200" cap="none" normalizeH="0" baseline="0" noProof="0" dirty="0" smtClean="0">
                  <a:ln>
                    <a:noFill/>
                  </a:ln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uLnTx/>
                  <a:uFillTx/>
                  <a:latin typeface="HY견고딕" pitchFamily="18" charset="-127"/>
                  <a:ea typeface="HY견고딕" pitchFamily="18" charset="-127"/>
                </a:rPr>
                <a:t>2</a:t>
              </a:r>
              <a:r>
                <a:rPr lang="en-US" altLang="ko-KR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. </a:t>
              </a:r>
              <a:r>
                <a:rPr lang="ko-KR" altLang="en-US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학교문화의 긍정적 변화</a:t>
              </a:r>
              <a:r>
                <a:rPr lang="en-US" altLang="ko-KR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, </a:t>
              </a:r>
              <a:r>
                <a:rPr lang="ko-KR" altLang="en-US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교실에서부터</a:t>
              </a:r>
              <a:r>
                <a:rPr lang="en-US" altLang="ko-KR" sz="3300" dirty="0" smtClean="0">
                  <a:solidFill>
                    <a:srgbClr val="245572"/>
                  </a:solidFill>
                  <a:effectLst>
                    <a:outerShdw blurRad="88900" dist="38100" dir="2400000" algn="tl" rotWithShape="0">
                      <a:prstClr val="black"/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!</a:t>
              </a:r>
              <a:endParaRPr lang="ko-KR" altLang="en-US" sz="3300" dirty="0">
                <a:solidFill>
                  <a:srgbClr val="245572"/>
                </a:solidFill>
                <a:effectLst>
                  <a:outerShdw blurRad="88900" dist="38100" dir="2400000" algn="tl" rotWithShape="0">
                    <a:prstClr val="black"/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008" y="1556792"/>
            <a:ext cx="4448944" cy="411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0"/>
          <p:cNvGrpSpPr/>
          <p:nvPr/>
        </p:nvGrpSpPr>
        <p:grpSpPr>
          <a:xfrm>
            <a:off x="-1904" y="0"/>
            <a:ext cx="9918000" cy="6858000"/>
            <a:chOff x="-1904" y="0"/>
            <a:chExt cx="9918000" cy="6858000"/>
          </a:xfrm>
        </p:grpSpPr>
        <p:sp>
          <p:nvSpPr>
            <p:cNvPr id="78" name="직사각형 77"/>
            <p:cNvSpPr/>
            <p:nvPr/>
          </p:nvSpPr>
          <p:spPr>
            <a:xfrm>
              <a:off x="0" y="0"/>
              <a:ext cx="9904413" cy="6858000"/>
            </a:xfrm>
            <a:prstGeom prst="rect">
              <a:avLst/>
            </a:pr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그룹 59"/>
            <p:cNvGrpSpPr/>
            <p:nvPr/>
          </p:nvGrpSpPr>
          <p:grpSpPr>
            <a:xfrm>
              <a:off x="-1904" y="3127319"/>
              <a:ext cx="9918000" cy="2146593"/>
              <a:chOff x="428625" y="2082527"/>
              <a:chExt cx="8286750" cy="1785937"/>
            </a:xfrm>
          </p:grpSpPr>
          <p:sp>
            <p:nvSpPr>
              <p:cNvPr id="31" name="직사각형 30"/>
              <p:cNvSpPr/>
              <p:nvPr/>
            </p:nvSpPr>
            <p:spPr>
              <a:xfrm>
                <a:off x="428625" y="2082527"/>
                <a:ext cx="857250" cy="857250"/>
              </a:xfrm>
              <a:prstGeom prst="rect">
                <a:avLst/>
              </a:prstGeom>
              <a:solidFill>
                <a:srgbClr val="FF6600">
                  <a:alpha val="77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357313" y="2082527"/>
                <a:ext cx="857250" cy="857250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2286000" y="2082527"/>
                <a:ext cx="857250" cy="857250"/>
              </a:xfrm>
              <a:prstGeom prst="rect">
                <a:avLst/>
              </a:prstGeom>
              <a:solidFill>
                <a:srgbClr val="FFFC92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3214688" y="2082527"/>
                <a:ext cx="857250" cy="85725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4143375" y="2082527"/>
                <a:ext cx="857250" cy="857250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5072063" y="2082527"/>
                <a:ext cx="857250" cy="85725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6000750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6929438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428625" y="3011214"/>
                <a:ext cx="857250" cy="857250"/>
              </a:xfrm>
              <a:prstGeom prst="rect">
                <a:avLst/>
              </a:prstGeom>
              <a:solidFill>
                <a:srgbClr val="FF66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357313" y="3011214"/>
                <a:ext cx="857250" cy="857250"/>
              </a:xfrm>
              <a:prstGeom prst="rect">
                <a:avLst/>
              </a:prstGeom>
              <a:solidFill>
                <a:srgbClr val="FFC000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2286000" y="3011214"/>
                <a:ext cx="857250" cy="857250"/>
              </a:xfrm>
              <a:prstGeom prst="rect">
                <a:avLst/>
              </a:prstGeom>
              <a:solidFill>
                <a:srgbClr val="FFFC92">
                  <a:alpha val="78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3214688" y="3011214"/>
                <a:ext cx="857250" cy="85725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4143375" y="3011214"/>
                <a:ext cx="857250" cy="85725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5072063" y="3011214"/>
                <a:ext cx="857250" cy="85725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6000750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6929438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7858125" y="2082527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직사각형 58"/>
              <p:cNvSpPr/>
              <p:nvPr/>
            </p:nvSpPr>
            <p:spPr>
              <a:xfrm>
                <a:off x="7858125" y="3011214"/>
                <a:ext cx="857250" cy="857250"/>
              </a:xfrm>
              <a:prstGeom prst="rect">
                <a:avLst/>
              </a:prstGeom>
              <a:solidFill>
                <a:srgbClr val="191919">
                  <a:alpha val="20000"/>
                </a:srgb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9" name="직사각형 78"/>
          <p:cNvSpPr/>
          <p:nvPr/>
        </p:nvSpPr>
        <p:spPr>
          <a:xfrm>
            <a:off x="1012168" y="1124744"/>
            <a:ext cx="8339141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4. ‘</a:t>
            </a:r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비타민 충전</a:t>
            </a:r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’</a:t>
            </a:r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을 통한</a:t>
            </a:r>
            <a:endParaRPr lang="en-US" altLang="ko-KR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행복 </a:t>
            </a:r>
            <a:r>
              <a:rPr lang="en-US" altLang="ko-K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UP! </a:t>
            </a:r>
            <a:r>
              <a:rPr lang="ko-KR" alt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HY견고딕" pitchFamily="18" charset="-127"/>
                <a:ea typeface="HY견고딕" pitchFamily="18" charset="-127"/>
              </a:rPr>
              <a:t>프로그램의 실제</a:t>
            </a:r>
            <a:endParaRPr lang="en-US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681192" y="3140968"/>
            <a:ext cx="1026000" cy="1030365"/>
          </a:xfrm>
          <a:prstGeom prst="rect">
            <a:avLst/>
          </a:prstGeom>
          <a:solidFill>
            <a:srgbClr val="FFFC92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681192" y="4221088"/>
            <a:ext cx="1026000" cy="1030365"/>
          </a:xfrm>
          <a:prstGeom prst="rect">
            <a:avLst/>
          </a:prstGeom>
          <a:solidFill>
            <a:srgbClr val="FFFC92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7761312" y="3140968"/>
            <a:ext cx="1026000" cy="1030365"/>
          </a:xfrm>
          <a:prstGeom prst="rect">
            <a:avLst/>
          </a:prstGeom>
          <a:solidFill>
            <a:srgbClr val="FFC000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761312" y="4221088"/>
            <a:ext cx="1026000" cy="1030365"/>
          </a:xfrm>
          <a:prstGeom prst="rect">
            <a:avLst/>
          </a:prstGeom>
          <a:solidFill>
            <a:srgbClr val="FFC000">
              <a:alpha val="78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880000" y="3140968"/>
            <a:ext cx="1026000" cy="1030365"/>
          </a:xfrm>
          <a:prstGeom prst="rect">
            <a:avLst/>
          </a:prstGeom>
          <a:solidFill>
            <a:srgbClr val="FF6600">
              <a:alpha val="77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880000" y="4221088"/>
            <a:ext cx="1026000" cy="1030365"/>
          </a:xfrm>
          <a:prstGeom prst="rect">
            <a:avLst/>
          </a:prstGeom>
          <a:solidFill>
            <a:srgbClr val="FF6600">
              <a:alpha val="77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219</Words>
  <Application>Microsoft Office PowerPoint</Application>
  <PresentationFormat>A4 용지(210x297mm)</PresentationFormat>
  <Paragraphs>64</Paragraphs>
  <Slides>12</Slides>
  <Notes>1</Notes>
  <HiddenSlides>0</HiddenSlides>
  <MMClips>1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3" baseType="lpstr">
      <vt:lpstr>HY견고딕</vt:lpstr>
      <vt:lpstr>다음_SemiBold</vt:lpstr>
      <vt:lpstr>Freestyle Script</vt:lpstr>
      <vt:lpstr>굵은바탕체</vt:lpstr>
      <vt:lpstr>Rix고딕 B</vt:lpstr>
      <vt:lpstr>Arial</vt:lpstr>
      <vt:lpstr>맑은 고딕</vt:lpstr>
      <vt:lpstr>Arial Unicode MS</vt:lpstr>
      <vt:lpstr>08서울남산체 EB</vt:lpstr>
      <vt:lpstr>HY헤드라인M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Samsung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김지현</dc:creator>
  <cp:lastModifiedBy>owner</cp:lastModifiedBy>
  <cp:revision>174</cp:revision>
  <dcterms:created xsi:type="dcterms:W3CDTF">2011-06-03T09:11:41Z</dcterms:created>
  <dcterms:modified xsi:type="dcterms:W3CDTF">2015-06-12T00:33:02Z</dcterms:modified>
</cp:coreProperties>
</file>