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7812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4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78507"/>
            <a:ext cx="9144000" cy="27197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03155"/>
            <a:ext cx="9144000" cy="18861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3A45-9DE8-4B9B-B25F-87315E3E106D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98AD-86B3-4D50-A1F0-5FCDB6795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45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3A45-9DE8-4B9B-B25F-87315E3E106D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98AD-86B3-4D50-A1F0-5FCDB6795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010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5922"/>
            <a:ext cx="2628900" cy="662038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5922"/>
            <a:ext cx="7734300" cy="662038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3A45-9DE8-4B9B-B25F-87315E3E106D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98AD-86B3-4D50-A1F0-5FCDB6795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20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3A45-9DE8-4B9B-B25F-87315E3E106D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98AD-86B3-4D50-A1F0-5FCDB6795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635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47598"/>
            <a:ext cx="10515600" cy="324961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227952"/>
            <a:ext cx="10515600" cy="17088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3A45-9DE8-4B9B-B25F-87315E3E106D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98AD-86B3-4D50-A1F0-5FCDB6795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30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79607"/>
            <a:ext cx="5181600" cy="495669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79607"/>
            <a:ext cx="5181600" cy="495669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3A45-9DE8-4B9B-B25F-87315E3E106D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98AD-86B3-4D50-A1F0-5FCDB6795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40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15922"/>
            <a:ext cx="10515600" cy="150997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915047"/>
            <a:ext cx="5157787" cy="938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853582"/>
            <a:ext cx="5157787" cy="419719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915047"/>
            <a:ext cx="5183188" cy="938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53582"/>
            <a:ext cx="5183188" cy="419719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3A45-9DE8-4B9B-B25F-87315E3E106D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98AD-86B3-4D50-A1F0-5FCDB6795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962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3A45-9DE8-4B9B-B25F-87315E3E106D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98AD-86B3-4D50-A1F0-5FCDB6795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1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3A45-9DE8-4B9B-B25F-87315E3E106D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98AD-86B3-4D50-A1F0-5FCDB6795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32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520806"/>
            <a:ext cx="3932237" cy="18228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24797"/>
            <a:ext cx="6172200" cy="55516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343626"/>
            <a:ext cx="3932237" cy="43418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3A45-9DE8-4B9B-B25F-87315E3E106D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98AD-86B3-4D50-A1F0-5FCDB6795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442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520806"/>
            <a:ext cx="3932237" cy="18228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24797"/>
            <a:ext cx="6172200" cy="555164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343626"/>
            <a:ext cx="3932237" cy="43418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3A45-9DE8-4B9B-B25F-87315E3E106D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98AD-86B3-4D50-A1F0-5FCDB6795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73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15922"/>
            <a:ext cx="10515600" cy="1509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79607"/>
            <a:ext cx="10515600" cy="495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240649"/>
            <a:ext cx="2743200" cy="415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3A45-9DE8-4B9B-B25F-87315E3E106D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240649"/>
            <a:ext cx="4114800" cy="415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7240649"/>
            <a:ext cx="2743200" cy="415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398AD-86B3-4D50-A1F0-5FCDB6795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16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9.png"/><Relationship Id="rId3" Type="http://schemas.microsoft.com/office/2007/relationships/hdphoto" Target="../media/hdphoto1.wdp"/><Relationship Id="rId21" Type="http://schemas.openxmlformats.org/officeDocument/2006/relationships/image" Target="../media/image11.jpeg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19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5.wdp"/><Relationship Id="rId18" Type="http://schemas.openxmlformats.org/officeDocument/2006/relationships/image" Target="../media/image20.png"/><Relationship Id="rId3" Type="http://schemas.microsoft.com/office/2007/relationships/hdphoto" Target="../media/hdphoto10.wdp"/><Relationship Id="rId21" Type="http://schemas.microsoft.com/office/2007/relationships/hdphoto" Target="../media/hdphoto19.wdp"/><Relationship Id="rId7" Type="http://schemas.microsoft.com/office/2007/relationships/hdphoto" Target="../media/hdphoto12.wdp"/><Relationship Id="rId12" Type="http://schemas.openxmlformats.org/officeDocument/2006/relationships/image" Target="../media/image17.png"/><Relationship Id="rId17" Type="http://schemas.microsoft.com/office/2007/relationships/hdphoto" Target="../media/hdphoto17.wdp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5" Type="http://schemas.microsoft.com/office/2007/relationships/hdphoto" Target="../media/hdphoto16.wdp"/><Relationship Id="rId10" Type="http://schemas.openxmlformats.org/officeDocument/2006/relationships/image" Target="../media/image16.png"/><Relationship Id="rId19" Type="http://schemas.microsoft.com/office/2007/relationships/hdphoto" Target="../media/hdphoto18.wdp"/><Relationship Id="rId4" Type="http://schemas.openxmlformats.org/officeDocument/2006/relationships/image" Target="../media/image13.png"/><Relationship Id="rId9" Type="http://schemas.microsoft.com/office/2007/relationships/hdphoto" Target="../media/hdphoto13.wdp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92" r="898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2" y="807170"/>
            <a:ext cx="1933303" cy="128799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77" r="89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171" y="807170"/>
            <a:ext cx="1933303" cy="128799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9892" r="898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25" y="807170"/>
            <a:ext cx="1933303" cy="128799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677" r="89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48" y="807170"/>
            <a:ext cx="1933303" cy="128799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4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2" y="2891342"/>
            <a:ext cx="1933303" cy="128799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677" r="89677">
                        <a14:backgroundMark x1="19140" y1="94516" x2="32473" y2="69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171" y="2891342"/>
            <a:ext cx="1933303" cy="128799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9677" r="89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739" y="2891342"/>
            <a:ext cx="1933303" cy="128799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9677" r="89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55" y="2928412"/>
            <a:ext cx="1933303" cy="128799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9677" r="89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70" y="2928412"/>
            <a:ext cx="1933303" cy="1287998"/>
          </a:xfrm>
          <a:prstGeom prst="rect">
            <a:avLst/>
          </a:prstGeom>
        </p:spPr>
      </p:pic>
      <p:pic>
        <p:nvPicPr>
          <p:cNvPr id="14" name="그림 13" descr="사람, 사람의, 여성, 소녀, 얼굴, 예쁜, 긴 머리, 모자를 쓰고 있죠, 후드, 겨울, 밖으로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2" r="15682" b="2866"/>
          <a:stretch>
            <a:fillRect/>
          </a:stretch>
        </p:blipFill>
        <p:spPr bwMode="auto">
          <a:xfrm>
            <a:off x="1177723" y="5146691"/>
            <a:ext cx="1476802" cy="1476802"/>
          </a:xfrm>
          <a:custGeom>
            <a:avLst/>
            <a:gdLst>
              <a:gd name="connsiteX0" fmla="*/ 1583958 w 3167916"/>
              <a:gd name="connsiteY0" fmla="*/ 0 h 3167916"/>
              <a:gd name="connsiteX1" fmla="*/ 3167916 w 3167916"/>
              <a:gd name="connsiteY1" fmla="*/ 1583958 h 3167916"/>
              <a:gd name="connsiteX2" fmla="*/ 1583958 w 3167916"/>
              <a:gd name="connsiteY2" fmla="*/ 3167916 h 3167916"/>
              <a:gd name="connsiteX3" fmla="*/ 0 w 3167916"/>
              <a:gd name="connsiteY3" fmla="*/ 1583958 h 3167916"/>
              <a:gd name="connsiteX4" fmla="*/ 1583958 w 3167916"/>
              <a:gd name="connsiteY4" fmla="*/ 0 h 316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916" h="3167916">
                <a:moveTo>
                  <a:pt x="1583958" y="0"/>
                </a:moveTo>
                <a:cubicBezTo>
                  <a:pt x="2458754" y="0"/>
                  <a:pt x="3167916" y="709162"/>
                  <a:pt x="3167916" y="1583958"/>
                </a:cubicBezTo>
                <a:cubicBezTo>
                  <a:pt x="3167916" y="2458754"/>
                  <a:pt x="2458754" y="3167916"/>
                  <a:pt x="1583958" y="3167916"/>
                </a:cubicBezTo>
                <a:cubicBezTo>
                  <a:pt x="709162" y="3167916"/>
                  <a:pt x="0" y="2458754"/>
                  <a:pt x="0" y="1583958"/>
                </a:cubicBezTo>
                <a:cubicBezTo>
                  <a:pt x="0" y="709162"/>
                  <a:pt x="709162" y="0"/>
                  <a:pt x="158395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타원 2"/>
          <p:cNvSpPr/>
          <p:nvPr/>
        </p:nvSpPr>
        <p:spPr>
          <a:xfrm>
            <a:off x="4648273" y="5146690"/>
            <a:ext cx="1587157" cy="1584849"/>
          </a:xfrm>
          <a:prstGeom prst="ellipse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26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677" r="89677">
                        <a14:backgroundMark x1="28172" y1="54194" x2="29892" y2="13226"/>
                        <a14:backgroundMark x1="43656" y1="51613" x2="43656" y2="5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9" y="922499"/>
            <a:ext cx="1933303" cy="128799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89462">
                        <a14:backgroundMark x1="10753" y1="22258" x2="31183" y2="5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79" y="922499"/>
            <a:ext cx="1933303" cy="128799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77" r="89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49" y="922499"/>
            <a:ext cx="1933303" cy="128799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677" r="89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19" y="922499"/>
            <a:ext cx="1933303" cy="128799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677" r="89677">
                        <a14:backgroundMark x1="23226" y1="42903" x2="36344" y2="4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4" y="2899581"/>
            <a:ext cx="1933303" cy="128799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100000" l="9677" r="100000">
                        <a14:backgroundMark x1="89247" y1="50968" x2="99355" y2="74194"/>
                        <a14:backgroundMark x1="93978" y1="87097" x2="99355" y2="94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49" y="2899581"/>
            <a:ext cx="1933303" cy="128799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9677" r="89677">
                        <a14:backgroundMark x1="26667" y1="23871" x2="47957" y2="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19" y="2979676"/>
            <a:ext cx="1933303" cy="128799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9677" r="89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371" y="5030285"/>
            <a:ext cx="1933303" cy="128799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9677" r="89677">
                        <a14:backgroundMark x1="32473" y1="53871" x2="33763" y2="10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4" y="5030285"/>
            <a:ext cx="1933303" cy="128799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94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79" y="2887000"/>
            <a:ext cx="1933303" cy="12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0</Words>
  <Application>Microsoft Office PowerPoint</Application>
  <PresentationFormat>사용자 지정</PresentationFormat>
  <Paragraphs>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bae</dc:creator>
  <cp:lastModifiedBy>owner</cp:lastModifiedBy>
  <cp:revision>9</cp:revision>
  <dcterms:created xsi:type="dcterms:W3CDTF">2016-04-03T13:53:58Z</dcterms:created>
  <dcterms:modified xsi:type="dcterms:W3CDTF">2016-12-14T02:48:13Z</dcterms:modified>
</cp:coreProperties>
</file>