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  <p:sldId id="256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95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265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34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03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78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5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96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52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609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10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50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5FD23-FD3E-4D81-A939-0C2788E2E55E}" type="datetimeFigureOut">
              <a:rPr lang="ko-KR" altLang="en-US" smtClean="0"/>
              <a:t>2016-11-16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F969F-D534-4590-8C80-9D3EBE7785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3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제목 3"/>
          <p:cNvSpPr txBox="1">
            <a:spLocks/>
          </p:cNvSpPr>
          <p:nvPr/>
        </p:nvSpPr>
        <p:spPr>
          <a:xfrm>
            <a:off x="539552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latin typeface=" @산돌퍼즐Bk" panose="02030504000101010101" pitchFamily="18" charset="-127"/>
                <a:ea typeface=" @산돌퍼즐Bk" panose="02030504000101010101" pitchFamily="18" charset="-127"/>
              </a:rPr>
              <a:t>티셔츠의 무늬를 잘 보세요</a:t>
            </a:r>
            <a:r>
              <a:rPr lang="en-US" altLang="ko-KR" dirty="0" smtClean="0">
                <a:latin typeface=" @산돌퍼즐Bk" panose="02030504000101010101" pitchFamily="18" charset="-127"/>
                <a:ea typeface=" @산돌퍼즐Bk" panose="02030504000101010101" pitchFamily="18" charset="-127"/>
              </a:rPr>
              <a:t>.</a:t>
            </a:r>
            <a:endParaRPr lang="ko-KR" altLang="en-US" dirty="0">
              <a:latin typeface=" @산돌퍼즐Bk" panose="02030504000101010101" pitchFamily="18" charset="-127"/>
              <a:ea typeface=" @산돌퍼즐Bk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417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27"/>
            <a:ext cx="9144000" cy="682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60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8" y="0"/>
            <a:ext cx="91563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37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45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latin typeface=" @산돌퍼즐Bk" panose="02030504000101010101" pitchFamily="18" charset="-127"/>
                <a:ea typeface=" @산돌퍼즐Bk" panose="02030504000101010101" pitchFamily="18" charset="-127"/>
              </a:rPr>
              <a:t>픽토그램</a:t>
            </a:r>
            <a:endParaRPr lang="ko-KR" altLang="en-US" sz="5400" dirty="0">
              <a:latin typeface=" @산돌퍼즐Bk" panose="02030504000101010101" pitchFamily="18" charset="-127"/>
              <a:ea typeface=" @산돌퍼즐Bk" panose="02030504000101010101" pitchFamily="18" charset="-127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35148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860032" y="1954575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>
                <a:ea typeface="(한)물방울B" panose="02030600000101010101" pitchFamily="18" charset="-127"/>
              </a:rPr>
              <a:t>사람들이 빠르고 쉽게 이해할 수 있도록 나타낸 </a:t>
            </a:r>
            <a:r>
              <a:rPr lang="ko-KR" altLang="en-US" sz="4000" dirty="0">
                <a:solidFill>
                  <a:srgbClr val="FF0000"/>
                </a:solidFill>
                <a:ea typeface="(한)물방울B" panose="02030600000101010101" pitchFamily="18" charset="-127"/>
              </a:rPr>
              <a:t>시각</a:t>
            </a:r>
            <a:r>
              <a:rPr lang="ko-KR" altLang="en-US" sz="4000" dirty="0">
                <a:ea typeface="(한)물방울B" panose="02030600000101010101" pitchFamily="18" charset="-127"/>
              </a:rPr>
              <a:t> 디자인</a:t>
            </a:r>
          </a:p>
        </p:txBody>
      </p:sp>
    </p:spTree>
    <p:extLst>
      <p:ext uri="{BB962C8B-B14F-4D97-AF65-F5344CB8AC3E}">
        <p14:creationId xmlns:p14="http://schemas.microsoft.com/office/powerpoint/2010/main" val="331723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 @산돌퍼즐Bk" panose="02030504000101010101" pitchFamily="18" charset="-127"/>
                <a:ea typeface=" @산돌퍼즐Bk" panose="02030504000101010101" pitchFamily="18" charset="-127"/>
              </a:rPr>
              <a:t>오늘은</a:t>
            </a:r>
            <a:r>
              <a:rPr lang="en-US" altLang="ko-KR" sz="5400" dirty="0" smtClean="0">
                <a:latin typeface=" @산돌퍼즐Bk" panose="02030504000101010101" pitchFamily="18" charset="-127"/>
                <a:ea typeface=" @산돌퍼즐Bk" panose="02030504000101010101" pitchFamily="18" charset="-127"/>
              </a:rPr>
              <a:t>…</a:t>
            </a:r>
            <a:endParaRPr lang="ko-KR" altLang="en-US" sz="5400" dirty="0">
              <a:latin typeface=" @산돌퍼즐Bk" panose="02030504000101010101" pitchFamily="18" charset="-127"/>
              <a:ea typeface=" @산돌퍼즐Bk" panose="02030504000101010101" pitchFamily="18" charset="-127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35148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788024" y="1954575"/>
            <a:ext cx="4355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 smtClean="0">
                <a:ea typeface="(한)물방울B" panose="02030600000101010101" pitchFamily="18" charset="-127"/>
              </a:rPr>
              <a:t>나만의 여행용 </a:t>
            </a:r>
            <a:endParaRPr lang="en-US" altLang="ko-KR" sz="4000" dirty="0" smtClean="0">
              <a:ea typeface="(한)물방울B" panose="02030600000101010101" pitchFamily="18" charset="-127"/>
            </a:endParaRPr>
          </a:p>
          <a:p>
            <a:r>
              <a:rPr lang="ko-KR" altLang="en-US" sz="4000" dirty="0" err="1" smtClean="0">
                <a:ea typeface="(한)물방울B" panose="02030600000101010101" pitchFamily="18" charset="-127"/>
              </a:rPr>
              <a:t>픽토그램</a:t>
            </a:r>
            <a:r>
              <a:rPr lang="ko-KR" altLang="en-US" sz="4000" dirty="0" smtClean="0">
                <a:ea typeface="(한)물방울B" panose="02030600000101010101" pitchFamily="18" charset="-127"/>
              </a:rPr>
              <a:t> 티셔츠를 만들어 봅시다</a:t>
            </a:r>
            <a:r>
              <a:rPr lang="en-US" altLang="ko-KR" sz="4000" dirty="0" smtClean="0">
                <a:ea typeface="(한)물방울B" panose="02030600000101010101" pitchFamily="18" charset="-127"/>
              </a:rPr>
              <a:t>!</a:t>
            </a:r>
            <a:endParaRPr lang="ko-KR" altLang="en-US" sz="4000" dirty="0">
              <a:ea typeface="(한)물방울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177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각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24</Words>
  <Application>Microsoft Office PowerPoint</Application>
  <PresentationFormat>화면 슬라이드 쇼(4:3)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 @산돌퍼즐Bk</vt:lpstr>
      <vt:lpstr>(한)물방울B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픽토그램</vt:lpstr>
      <vt:lpstr>오늘은…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AutoBVT</dc:creator>
  <cp:lastModifiedBy>owner</cp:lastModifiedBy>
  <cp:revision>3</cp:revision>
  <dcterms:created xsi:type="dcterms:W3CDTF">2016-10-28T03:54:53Z</dcterms:created>
  <dcterms:modified xsi:type="dcterms:W3CDTF">2016-11-16T04:47:05Z</dcterms:modified>
</cp:coreProperties>
</file>